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6" r:id="rId1"/>
  </p:sldMasterIdLst>
  <p:notesMasterIdLst>
    <p:notesMasterId r:id="rId17"/>
  </p:notesMasterIdLst>
  <p:sldIdLst>
    <p:sldId id="256" r:id="rId2"/>
    <p:sldId id="312" r:id="rId3"/>
    <p:sldId id="271" r:id="rId4"/>
    <p:sldId id="291" r:id="rId5"/>
    <p:sldId id="302" r:id="rId6"/>
    <p:sldId id="289" r:id="rId7"/>
    <p:sldId id="301" r:id="rId8"/>
    <p:sldId id="299" r:id="rId9"/>
    <p:sldId id="295" r:id="rId10"/>
    <p:sldId id="288" r:id="rId11"/>
    <p:sldId id="280" r:id="rId12"/>
    <p:sldId id="279" r:id="rId13"/>
    <p:sldId id="285" r:id="rId14"/>
    <p:sldId id="303" r:id="rId15"/>
    <p:sldId id="311" r:id="rId16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estrial" panose="020B0604020202020204" charset="-18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43E"/>
    <a:srgbClr val="E9560D"/>
    <a:srgbClr val="FFCC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06594-A0B1-F388-D480-FB6CC5F777B8}" v="11" dt="2020-06-07T08:08:43.275"/>
    <p1510:client id="{28D13724-5DC1-56E9-2AE2-A2E1F2629638}" v="11" dt="2022-02-08T15:34:00.574"/>
    <p1510:client id="{30318AED-7C0F-E816-B23A-3674CE218E26}" v="32" dt="2022-02-08T13:54:35.651"/>
    <p1510:client id="{3CCF799F-A773-443E-BA06-FBC56D9B125A}" v="30" dt="2022-02-01T12:34:56.873"/>
    <p1510:client id="{470EB50D-3D15-4B8B-B39C-842D7A3DDA78}" v="256" dt="2022-02-16T08:27:33.827"/>
    <p1510:client id="{5506440E-551B-83A7-978F-2EBF9ABA788A}" v="413" dt="2022-02-03T13:50:05.284"/>
    <p1510:client id="{78205E8C-F318-A526-BD05-5A2DE08F4733}" v="725" dt="2022-02-08T13:51:10.338"/>
    <p1510:client id="{7A252246-E6C5-3210-84AC-F571A746673F}" v="6" dt="2020-06-29T22:08:44.703"/>
    <p1510:client id="{7CD0875A-AC75-9081-3489-909AF8C47F40}" v="58" dt="2022-02-04T13:59:25.798"/>
    <p1510:client id="{A41074EA-76EA-93C7-459B-9B4E0C3D68F7}" v="2" dt="2022-02-08T20:15:40.851"/>
    <p1510:client id="{AA44EBCD-2367-372A-A57C-917757733FDC}" v="239" dt="2020-06-29T11:55:23.924"/>
    <p1510:client id="{B5BD9DCB-EC04-C640-0166-1060F7C951AF}" v="136" dt="2022-02-03T21:29:28.646"/>
    <p1510:client id="{BAD2E16F-DE0C-8063-7413-55416753C379}" v="3" dt="2020-06-09T12:30:10.946"/>
    <p1510:client id="{C8D5B755-F867-C0E9-F0FF-0C3F519F579D}" v="97" dt="2021-04-22T09:57:10.081"/>
    <p1510:client id="{CF0786C0-14CC-B45B-F103-605DCBBFA4A9}" v="47" dt="2022-02-03T14:02:31.489"/>
    <p1510:client id="{D4B5BA9D-5EF9-C95B-2D3E-D3C7A6AE576B}" v="9387" dt="2020-06-29T22:05:57.891"/>
    <p1510:client id="{E68D59CC-5684-BAEF-9812-118B94EF5AAD}" v="19" dt="2020-06-07T08:54:35.485"/>
    <p1510:client id="{E8465263-433D-90F8-C2E7-0CB399888A38}" v="724" dt="2020-06-29T11:31:37.170"/>
    <p1510:client id="{EAFEF097-8231-69B4-6B9B-6F9094B0B212}" v="18" dt="2022-02-09T13:28:2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ztulpa" userId="S::anna.sztulpa@sp3poznan.pl::b3a8023d-c015-48cb-872a-3b79ee1c2c65" providerId="AD" clId="Web-{28D13724-5DC1-56E9-2AE2-A2E1F2629638}"/>
    <pc:docChg chg="modSld">
      <pc:chgData name="Anna Sztulpa" userId="S::anna.sztulpa@sp3poznan.pl::b3a8023d-c015-48cb-872a-3b79ee1c2c65" providerId="AD" clId="Web-{28D13724-5DC1-56E9-2AE2-A2E1F2629638}" dt="2022-02-08T15:34:00.574" v="9" actId="14100"/>
      <pc:docMkLst>
        <pc:docMk/>
      </pc:docMkLst>
      <pc:sldChg chg="addSp delSp modSp">
        <pc:chgData name="Anna Sztulpa" userId="S::anna.sztulpa@sp3poznan.pl::b3a8023d-c015-48cb-872a-3b79ee1c2c65" providerId="AD" clId="Web-{28D13724-5DC1-56E9-2AE2-A2E1F2629638}" dt="2022-02-08T15:34:00.574" v="9" actId="14100"/>
        <pc:sldMkLst>
          <pc:docMk/>
          <pc:sldMk cId="1294556124" sldId="271"/>
        </pc:sldMkLst>
        <pc:picChg chg="del">
          <ac:chgData name="Anna Sztulpa" userId="S::anna.sztulpa@sp3poznan.pl::b3a8023d-c015-48cb-872a-3b79ee1c2c65" providerId="AD" clId="Web-{28D13724-5DC1-56E9-2AE2-A2E1F2629638}" dt="2022-02-08T15:32:59.416" v="0"/>
          <ac:picMkLst>
            <pc:docMk/>
            <pc:sldMk cId="1294556124" sldId="271"/>
            <ac:picMk id="2" creationId="{1EE683EC-5F70-49C0-8351-726AEB80978C}"/>
          </ac:picMkLst>
        </pc:picChg>
        <pc:picChg chg="add mod">
          <ac:chgData name="Anna Sztulpa" userId="S::anna.sztulpa@sp3poznan.pl::b3a8023d-c015-48cb-872a-3b79ee1c2c65" providerId="AD" clId="Web-{28D13724-5DC1-56E9-2AE2-A2E1F2629638}" dt="2022-02-08T15:34:00.574" v="9" actId="14100"/>
          <ac:picMkLst>
            <pc:docMk/>
            <pc:sldMk cId="1294556124" sldId="271"/>
            <ac:picMk id="6" creationId="{97E20199-B5D9-46DF-B1D6-FFAD047B797E}"/>
          </ac:picMkLst>
        </pc:picChg>
        <pc:picChg chg="add del mod">
          <ac:chgData name="Anna Sztulpa" userId="S::anna.sztulpa@sp3poznan.pl::b3a8023d-c015-48cb-872a-3b79ee1c2c65" providerId="AD" clId="Web-{28D13724-5DC1-56E9-2AE2-A2E1F2629638}" dt="2022-02-08T15:33:48.339" v="4"/>
          <ac:picMkLst>
            <pc:docMk/>
            <pc:sldMk cId="1294556124" sldId="271"/>
            <ac:picMk id="7" creationId="{93E9DC84-AA76-40BB-89BA-90B55A4E3B11}"/>
          </ac:picMkLst>
        </pc:picChg>
      </pc:sldChg>
    </pc:docChg>
  </pc:docChgLst>
  <pc:docChgLst>
    <pc:chgData name="Gość" userId="S::urn:spo:anon#d27157831f3b3ba3241ed49dad6aabb6395869df25a751f58388225ba3a9e092::" providerId="AD" clId="Web-{7CD0875A-AC75-9081-3489-909AF8C47F40}"/>
    <pc:docChg chg="modSld">
      <pc:chgData name="Gość" userId="S::urn:spo:anon#d27157831f3b3ba3241ed49dad6aabb6395869df25a751f58388225ba3a9e092::" providerId="AD" clId="Web-{7CD0875A-AC75-9081-3489-909AF8C47F40}" dt="2022-02-04T13:59:25.705" v="34" actId="20577"/>
      <pc:docMkLst>
        <pc:docMk/>
      </pc:docMkLst>
      <pc:sldChg chg="modSp">
        <pc:chgData name="Gość" userId="S::urn:spo:anon#d27157831f3b3ba3241ed49dad6aabb6395869df25a751f58388225ba3a9e092::" providerId="AD" clId="Web-{7CD0875A-AC75-9081-3489-909AF8C47F40}" dt="2022-02-04T13:55:00.244" v="32" actId="14100"/>
        <pc:sldMkLst>
          <pc:docMk/>
          <pc:sldMk cId="2333557226" sldId="279"/>
        </pc:sldMkLst>
        <pc:spChg chg="mod">
          <ac:chgData name="Gość" userId="S::urn:spo:anon#d27157831f3b3ba3241ed49dad6aabb6395869df25a751f58388225ba3a9e092::" providerId="AD" clId="Web-{7CD0875A-AC75-9081-3489-909AF8C47F40}" dt="2022-02-04T13:55:00.244" v="32" actId="14100"/>
          <ac:spMkLst>
            <pc:docMk/>
            <pc:sldMk cId="2333557226" sldId="279"/>
            <ac:spMk id="6" creationId="{C6ADA9E2-AD04-4739-BAFD-05DC3FDB84A6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41:18.409" v="31" actId="1076"/>
        <pc:sldMkLst>
          <pc:docMk/>
          <pc:sldMk cId="1204671253" sldId="301"/>
        </pc:sldMkLst>
        <pc:spChg chg="mod">
          <ac:chgData name="Gość" userId="S::urn:spo:anon#d27157831f3b3ba3241ed49dad6aabb6395869df25a751f58388225ba3a9e092::" providerId="AD" clId="Web-{7CD0875A-AC75-9081-3489-909AF8C47F40}" dt="2022-02-04T13:41:18.409" v="31" actId="1076"/>
          <ac:spMkLst>
            <pc:docMk/>
            <pc:sldMk cId="1204671253" sldId="301"/>
            <ac:spMk id="3" creationId="{CCCA67EB-E5F6-495F-9E77-681E3F160496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31:33.862" v="9" actId="14100"/>
        <pc:sldMkLst>
          <pc:docMk/>
          <pc:sldMk cId="2739997735" sldId="302"/>
        </pc:sldMkLst>
        <pc:spChg chg="mod">
          <ac:chgData name="Gość" userId="S::urn:spo:anon#d27157831f3b3ba3241ed49dad6aabb6395869df25a751f58388225ba3a9e092::" providerId="AD" clId="Web-{7CD0875A-AC75-9081-3489-909AF8C47F40}" dt="2022-02-04T13:31:33.862" v="9" actId="14100"/>
          <ac:spMkLst>
            <pc:docMk/>
            <pc:sldMk cId="2739997735" sldId="302"/>
            <ac:spMk id="5" creationId="{30F5E9D7-4C64-47D7-A70D-E0EBEF85AF8C}"/>
          </ac:spMkLst>
        </pc:spChg>
      </pc:sldChg>
      <pc:sldChg chg="modSp">
        <pc:chgData name="Gość" userId="S::urn:spo:anon#d27157831f3b3ba3241ed49dad6aabb6395869df25a751f58388225ba3a9e092::" providerId="AD" clId="Web-{7CD0875A-AC75-9081-3489-909AF8C47F40}" dt="2022-02-04T13:59:25.705" v="34" actId="20577"/>
        <pc:sldMkLst>
          <pc:docMk/>
          <pc:sldMk cId="2087514716" sldId="303"/>
        </pc:sldMkLst>
        <pc:spChg chg="mod">
          <ac:chgData name="Gość" userId="S::urn:spo:anon#d27157831f3b3ba3241ed49dad6aabb6395869df25a751f58388225ba3a9e092::" providerId="AD" clId="Web-{7CD0875A-AC75-9081-3489-909AF8C47F40}" dt="2022-02-04T13:59:25.705" v="34" actId="20577"/>
          <ac:spMkLst>
            <pc:docMk/>
            <pc:sldMk cId="2087514716" sldId="303"/>
            <ac:spMk id="3" creationId="{9782AA18-012C-44D0-83BF-682CAD4687EB}"/>
          </ac:spMkLst>
        </pc:spChg>
      </pc:sldChg>
    </pc:docChg>
  </pc:docChgLst>
  <pc:docChgLst>
    <pc:chgData name="Anna Sztulpa" userId="S::anna.sztulpa@sp3poznan.pl::b3a8023d-c015-48cb-872a-3b79ee1c2c65" providerId="AD" clId="Web-{30318AED-7C0F-E816-B23A-3674CE218E26}"/>
    <pc:docChg chg="modSld">
      <pc:chgData name="Anna Sztulpa" userId="S::anna.sztulpa@sp3poznan.pl::b3a8023d-c015-48cb-872a-3b79ee1c2c65" providerId="AD" clId="Web-{30318AED-7C0F-E816-B23A-3674CE218E26}" dt="2022-02-08T13:54:23.322" v="20" actId="20577"/>
      <pc:docMkLst>
        <pc:docMk/>
      </pc:docMkLst>
      <pc:sldChg chg="modSp">
        <pc:chgData name="Anna Sztulpa" userId="S::anna.sztulpa@sp3poznan.pl::b3a8023d-c015-48cb-872a-3b79ee1c2c65" providerId="AD" clId="Web-{30318AED-7C0F-E816-B23A-3674CE218E26}" dt="2022-02-08T13:54:23.322" v="20" actId="20577"/>
        <pc:sldMkLst>
          <pc:docMk/>
          <pc:sldMk cId="39341489" sldId="285"/>
        </pc:sldMkLst>
        <pc:spChg chg="mod">
          <ac:chgData name="Anna Sztulpa" userId="S::anna.sztulpa@sp3poznan.pl::b3a8023d-c015-48cb-872a-3b79ee1c2c65" providerId="AD" clId="Web-{30318AED-7C0F-E816-B23A-3674CE218E26}" dt="2022-02-08T13:54:23.322" v="20" actId="20577"/>
          <ac:spMkLst>
            <pc:docMk/>
            <pc:sldMk cId="39341489" sldId="285"/>
            <ac:spMk id="7" creationId="{A86599BA-2773-48A0-941E-1C8D44E3A30C}"/>
          </ac:spMkLst>
        </pc:spChg>
      </pc:sldChg>
      <pc:sldChg chg="modSp">
        <pc:chgData name="Anna Sztulpa" userId="S::anna.sztulpa@sp3poznan.pl::b3a8023d-c015-48cb-872a-3b79ee1c2c65" providerId="AD" clId="Web-{30318AED-7C0F-E816-B23A-3674CE218E26}" dt="2022-02-08T13:53:24.134" v="16" actId="20577"/>
        <pc:sldMkLst>
          <pc:docMk/>
          <pc:sldMk cId="231069235" sldId="289"/>
        </pc:sldMkLst>
        <pc:spChg chg="mod">
          <ac:chgData name="Anna Sztulpa" userId="S::anna.sztulpa@sp3poznan.pl::b3a8023d-c015-48cb-872a-3b79ee1c2c65" providerId="AD" clId="Web-{30318AED-7C0F-E816-B23A-3674CE218E26}" dt="2022-02-08T13:53:24.134" v="16" actId="20577"/>
          <ac:spMkLst>
            <pc:docMk/>
            <pc:sldMk cId="231069235" sldId="289"/>
            <ac:spMk id="6" creationId="{C6ADA9E2-AD04-4739-BAFD-05DC3FDB84A6}"/>
          </ac:spMkLst>
        </pc:spChg>
        <pc:spChg chg="mod">
          <ac:chgData name="Anna Sztulpa" userId="S::anna.sztulpa@sp3poznan.pl::b3a8023d-c015-48cb-872a-3b79ee1c2c65" providerId="AD" clId="Web-{30318AED-7C0F-E816-B23A-3674CE218E26}" dt="2022-02-08T13:52:14.570" v="3" actId="20577"/>
          <ac:spMkLst>
            <pc:docMk/>
            <pc:sldMk cId="231069235" sldId="289"/>
            <ac:spMk id="141" creationId="{00000000-0000-0000-0000-000000000000}"/>
          </ac:spMkLst>
        </pc:spChg>
        <pc:picChg chg="mod">
          <ac:chgData name="Anna Sztulpa" userId="S::anna.sztulpa@sp3poznan.pl::b3a8023d-c015-48cb-872a-3b79ee1c2c65" providerId="AD" clId="Web-{30318AED-7C0F-E816-B23A-3674CE218E26}" dt="2022-02-08T13:52:05.116" v="0" actId="1076"/>
          <ac:picMkLst>
            <pc:docMk/>
            <pc:sldMk cId="231069235" sldId="289"/>
            <ac:picMk id="5" creationId="{F9C0043B-7D44-4829-9A3B-7E003013C097}"/>
          </ac:picMkLst>
        </pc:picChg>
      </pc:sldChg>
      <pc:sldChg chg="modSp">
        <pc:chgData name="Anna Sztulpa" userId="S::anna.sztulpa@sp3poznan.pl::b3a8023d-c015-48cb-872a-3b79ee1c2c65" providerId="AD" clId="Web-{30318AED-7C0F-E816-B23A-3674CE218E26}" dt="2022-02-08T13:53:50.572" v="18" actId="20577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30318AED-7C0F-E816-B23A-3674CE218E26}" dt="2022-02-08T13:53:50.572" v="18" actId="20577"/>
          <ac:spMkLst>
            <pc:docMk/>
            <pc:sldMk cId="2992638551" sldId="295"/>
            <ac:spMk id="7" creationId="{4C5BE484-4D8B-4074-8FB8-166B288523DB}"/>
          </ac:spMkLst>
        </pc:spChg>
      </pc:sldChg>
    </pc:docChg>
  </pc:docChgLst>
  <pc:docChgLst>
    <pc:chgData name="Anna Sztulpa" userId="S::anna.sztulpa@sp3poznan.pl::b3a8023d-c015-48cb-872a-3b79ee1c2c65" providerId="AD" clId="Web-{CF0786C0-14CC-B45B-F103-605DCBBFA4A9}"/>
    <pc:docChg chg="addSld delSld modSld">
      <pc:chgData name="Anna Sztulpa" userId="S::anna.sztulpa@sp3poznan.pl::b3a8023d-c015-48cb-872a-3b79ee1c2c65" providerId="AD" clId="Web-{CF0786C0-14CC-B45B-F103-605DCBBFA4A9}" dt="2022-02-03T14:02:31.489" v="42"/>
      <pc:docMkLst>
        <pc:docMk/>
      </pc:docMkLst>
      <pc:sldChg chg="del">
        <pc:chgData name="Anna Sztulpa" userId="S::anna.sztulpa@sp3poznan.pl::b3a8023d-c015-48cb-872a-3b79ee1c2c65" providerId="AD" clId="Web-{CF0786C0-14CC-B45B-F103-605DCBBFA4A9}" dt="2022-02-03T14:00:08.267" v="19"/>
        <pc:sldMkLst>
          <pc:docMk/>
          <pc:sldMk cId="917181920" sldId="307"/>
        </pc:sldMkLst>
      </pc:sldChg>
      <pc:sldChg chg="new del">
        <pc:chgData name="Anna Sztulpa" userId="S::anna.sztulpa@sp3poznan.pl::b3a8023d-c015-48cb-872a-3b79ee1c2c65" providerId="AD" clId="Web-{CF0786C0-14CC-B45B-F103-605DCBBFA4A9}" dt="2022-02-03T14:00:06.205" v="18"/>
        <pc:sldMkLst>
          <pc:docMk/>
          <pc:sldMk cId="3053483571" sldId="308"/>
        </pc:sldMkLst>
      </pc:sldChg>
      <pc:sldChg chg="modSp new del">
        <pc:chgData name="Anna Sztulpa" userId="S::anna.sztulpa@sp3poznan.pl::b3a8023d-c015-48cb-872a-3b79ee1c2c65" providerId="AD" clId="Web-{CF0786C0-14CC-B45B-F103-605DCBBFA4A9}" dt="2022-02-03T14:02:31.489" v="42"/>
        <pc:sldMkLst>
          <pc:docMk/>
          <pc:sldMk cId="3179584528" sldId="309"/>
        </pc:sldMkLst>
        <pc:spChg chg="mod">
          <ac:chgData name="Anna Sztulpa" userId="S::anna.sztulpa@sp3poznan.pl::b3a8023d-c015-48cb-872a-3b79ee1c2c65" providerId="AD" clId="Web-{CF0786C0-14CC-B45B-F103-605DCBBFA4A9}" dt="2022-02-03T14:01:14.972" v="26" actId="1076"/>
          <ac:spMkLst>
            <pc:docMk/>
            <pc:sldMk cId="3179584528" sldId="309"/>
            <ac:spMk id="2" creationId="{8DB5790B-7273-4D4A-84EB-BDD0FDDF5B60}"/>
          </ac:spMkLst>
        </pc:spChg>
      </pc:sldChg>
      <pc:sldChg chg="new del">
        <pc:chgData name="Anna Sztulpa" userId="S::anna.sztulpa@sp3poznan.pl::b3a8023d-c015-48cb-872a-3b79ee1c2c65" providerId="AD" clId="Web-{CF0786C0-14CC-B45B-F103-605DCBBFA4A9}" dt="2022-02-03T14:01:18.566" v="27"/>
        <pc:sldMkLst>
          <pc:docMk/>
          <pc:sldMk cId="3861047190" sldId="310"/>
        </pc:sldMkLst>
      </pc:sldChg>
      <pc:sldChg chg="addSp modSp new">
        <pc:chgData name="Anna Sztulpa" userId="S::anna.sztulpa@sp3poznan.pl::b3a8023d-c015-48cb-872a-3b79ee1c2c65" providerId="AD" clId="Web-{CF0786C0-14CC-B45B-F103-605DCBBFA4A9}" dt="2022-02-03T14:02:23.973" v="41" actId="1076"/>
        <pc:sldMkLst>
          <pc:docMk/>
          <pc:sldMk cId="1430057849" sldId="311"/>
        </pc:sldMkLst>
        <pc:spChg chg="add mod">
          <ac:chgData name="Anna Sztulpa" userId="S::anna.sztulpa@sp3poznan.pl::b3a8023d-c015-48cb-872a-3b79ee1c2c65" providerId="AD" clId="Web-{CF0786C0-14CC-B45B-F103-605DCBBFA4A9}" dt="2022-02-03T14:02:23.973" v="41" actId="1076"/>
          <ac:spMkLst>
            <pc:docMk/>
            <pc:sldMk cId="1430057849" sldId="311"/>
            <ac:spMk id="2" creationId="{3046FD92-EBC5-44A9-950B-2078779976C8}"/>
          </ac:spMkLst>
        </pc:spChg>
      </pc:sldChg>
    </pc:docChg>
  </pc:docChgLst>
  <pc:docChgLst>
    <pc:chgData name="Beata Owczarzak" userId="S::beata.owczarzak@sp3poznan.pl::03022151-b736-4a18-a24e-c9a93ba540f9" providerId="AD" clId="Web-{470EB50D-3D15-4B8B-B39C-842D7A3DDA78}"/>
    <pc:docChg chg="delSld modSld">
      <pc:chgData name="Beata Owczarzak" userId="S::beata.owczarzak@sp3poznan.pl::03022151-b736-4a18-a24e-c9a93ba540f9" providerId="AD" clId="Web-{470EB50D-3D15-4B8B-B39C-842D7A3DDA78}" dt="2022-02-16T08:27:33.827" v="185"/>
      <pc:docMkLst>
        <pc:docMk/>
      </pc:docMkLst>
      <pc:sldChg chg="modSp">
        <pc:chgData name="Beata Owczarzak" userId="S::beata.owczarzak@sp3poznan.pl::03022151-b736-4a18-a24e-c9a93ba540f9" providerId="AD" clId="Web-{470EB50D-3D15-4B8B-B39C-842D7A3DDA78}" dt="2022-02-16T08:23:48.266" v="180" actId="20577"/>
        <pc:sldMkLst>
          <pc:docMk/>
          <pc:sldMk cId="2333557226" sldId="279"/>
        </pc:sldMkLst>
        <pc:spChg chg="mod">
          <ac:chgData name="Beata Owczarzak" userId="S::beata.owczarzak@sp3poznan.pl::03022151-b736-4a18-a24e-c9a93ba540f9" providerId="AD" clId="Web-{470EB50D-3D15-4B8B-B39C-842D7A3DDA78}" dt="2022-02-16T08:23:48.266" v="180" actId="20577"/>
          <ac:spMkLst>
            <pc:docMk/>
            <pc:sldMk cId="2333557226" sldId="279"/>
            <ac:spMk id="6" creationId="{C6ADA9E2-AD04-4739-BAFD-05DC3FDB84A6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2:35.434" v="178" actId="20577"/>
        <pc:sldMkLst>
          <pc:docMk/>
          <pc:sldMk cId="2495205738" sldId="280"/>
        </pc:sldMkLst>
        <pc:spChg chg="mod">
          <ac:chgData name="Beata Owczarzak" userId="S::beata.owczarzak@sp3poznan.pl::03022151-b736-4a18-a24e-c9a93ba540f9" providerId="AD" clId="Web-{470EB50D-3D15-4B8B-B39C-842D7A3DDA78}" dt="2022-02-16T08:22:35.434" v="178" actId="20577"/>
          <ac:spMkLst>
            <pc:docMk/>
            <pc:sldMk cId="2495205738" sldId="280"/>
            <ac:spMk id="4" creationId="{24828CA9-9E9E-492F-A31A-213D3EC5F654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22:03.041" v="165" actId="20577"/>
          <ac:spMkLst>
            <pc:docMk/>
            <pc:sldMk cId="2495205738" sldId="280"/>
            <ac:spMk id="150" creationId="{00000000-0000-0000-0000-000000000000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4:53.458" v="184" actId="20577"/>
        <pc:sldMkLst>
          <pc:docMk/>
          <pc:sldMk cId="39341489" sldId="285"/>
        </pc:sldMkLst>
        <pc:spChg chg="mod">
          <ac:chgData name="Beata Owczarzak" userId="S::beata.owczarzak@sp3poznan.pl::03022151-b736-4a18-a24e-c9a93ba540f9" providerId="AD" clId="Web-{470EB50D-3D15-4B8B-B39C-842D7A3DDA78}" dt="2022-02-16T08:24:53.458" v="184" actId="20577"/>
          <ac:spMkLst>
            <pc:docMk/>
            <pc:sldMk cId="39341489" sldId="285"/>
            <ac:spMk id="7" creationId="{A86599BA-2773-48A0-941E-1C8D44E3A30C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1:32.399" v="147" actId="20577"/>
        <pc:sldMkLst>
          <pc:docMk/>
          <pc:sldMk cId="3749305106" sldId="288"/>
        </pc:sldMkLst>
        <pc:spChg chg="mod">
          <ac:chgData name="Beata Owczarzak" userId="S::beata.owczarzak@sp3poznan.pl::03022151-b736-4a18-a24e-c9a93ba540f9" providerId="AD" clId="Web-{470EB50D-3D15-4B8B-B39C-842D7A3DDA78}" dt="2022-02-16T08:21:32.399" v="147" actId="20577"/>
          <ac:spMkLst>
            <pc:docMk/>
            <pc:sldMk cId="3749305106" sldId="288"/>
            <ac:spMk id="2" creationId="{C9CFDF10-E812-473A-97CB-BB402187F0D2}"/>
          </ac:spMkLst>
        </pc:spChg>
      </pc:sldChg>
      <pc:sldChg chg="addSp delSp modSp">
        <pc:chgData name="Beata Owczarzak" userId="S::beata.owczarzak@sp3poznan.pl::03022151-b736-4a18-a24e-c9a93ba540f9" providerId="AD" clId="Web-{470EB50D-3D15-4B8B-B39C-842D7A3DDA78}" dt="2022-02-16T08:16:41.787" v="87" actId="20577"/>
        <pc:sldMkLst>
          <pc:docMk/>
          <pc:sldMk cId="231069235" sldId="289"/>
        </pc:sldMkLst>
        <pc:spChg chg="add del mod">
          <ac:chgData name="Beata Owczarzak" userId="S::beata.owczarzak@sp3poznan.pl::03022151-b736-4a18-a24e-c9a93ba540f9" providerId="AD" clId="Web-{470EB50D-3D15-4B8B-B39C-842D7A3DDA78}" dt="2022-02-16T08:16:41.787" v="87" actId="20577"/>
          <ac:spMkLst>
            <pc:docMk/>
            <pc:sldMk cId="231069235" sldId="289"/>
            <ac:spMk id="6" creationId="{C6ADA9E2-AD04-4739-BAFD-05DC3FDB84A6}"/>
          </ac:spMkLst>
        </pc:spChg>
        <pc:spChg chg="add del mod">
          <ac:chgData name="Beata Owczarzak" userId="S::beata.owczarzak@sp3poznan.pl::03022151-b736-4a18-a24e-c9a93ba540f9" providerId="AD" clId="Web-{470EB50D-3D15-4B8B-B39C-842D7A3DDA78}" dt="2022-02-16T08:14:59.515" v="13"/>
          <ac:spMkLst>
            <pc:docMk/>
            <pc:sldMk cId="231069235" sldId="289"/>
            <ac:spMk id="8" creationId="{47840079-5811-4C15-8061-C9CA343077EF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14:45.733" v="11" actId="20577"/>
          <ac:spMkLst>
            <pc:docMk/>
            <pc:sldMk cId="231069235" sldId="289"/>
            <ac:spMk id="141" creationId="{00000000-0000-0000-0000-000000000000}"/>
          </ac:spMkLst>
        </pc:spChg>
      </pc:sldChg>
      <pc:sldChg chg="modSp">
        <pc:chgData name="Beata Owczarzak" userId="S::beata.owczarzak@sp3poznan.pl::03022151-b736-4a18-a24e-c9a93ba540f9" providerId="AD" clId="Web-{470EB50D-3D15-4B8B-B39C-842D7A3DDA78}" dt="2022-02-16T08:20:14.409" v="141" actId="20577"/>
        <pc:sldMkLst>
          <pc:docMk/>
          <pc:sldMk cId="2570529895" sldId="299"/>
        </pc:sldMkLst>
        <pc:spChg chg="mod">
          <ac:chgData name="Beata Owczarzak" userId="S::beata.owczarzak@sp3poznan.pl::03022151-b736-4a18-a24e-c9a93ba540f9" providerId="AD" clId="Web-{470EB50D-3D15-4B8B-B39C-842D7A3DDA78}" dt="2022-02-16T08:20:00.643" v="139" actId="20577"/>
          <ac:spMkLst>
            <pc:docMk/>
            <pc:sldMk cId="2570529895" sldId="299"/>
            <ac:spMk id="7" creationId="{9B4EE8D5-D1AD-4D93-BF52-BFBC5BCF4348}"/>
          </ac:spMkLst>
        </pc:spChg>
        <pc:spChg chg="mod">
          <ac:chgData name="Beata Owczarzak" userId="S::beata.owczarzak@sp3poznan.pl::03022151-b736-4a18-a24e-c9a93ba540f9" providerId="AD" clId="Web-{470EB50D-3D15-4B8B-B39C-842D7A3DDA78}" dt="2022-02-16T08:20:14.409" v="141" actId="20577"/>
          <ac:spMkLst>
            <pc:docMk/>
            <pc:sldMk cId="2570529895" sldId="299"/>
            <ac:spMk id="8" creationId="{DDC2B27F-96BE-410E-8420-BACA7503BADB}"/>
          </ac:spMkLst>
        </pc:spChg>
      </pc:sldChg>
      <pc:sldChg chg="del">
        <pc:chgData name="Beata Owczarzak" userId="S::beata.owczarzak@sp3poznan.pl::03022151-b736-4a18-a24e-c9a93ba540f9" providerId="AD" clId="Web-{470EB50D-3D15-4B8B-B39C-842D7A3DDA78}" dt="2022-02-16T08:27:33.827" v="185"/>
        <pc:sldMkLst>
          <pc:docMk/>
          <pc:sldMk cId="2765663933" sldId="300"/>
        </pc:sldMkLst>
      </pc:sldChg>
      <pc:sldChg chg="modSp">
        <pc:chgData name="Beata Owczarzak" userId="S::beata.owczarzak@sp3poznan.pl::03022151-b736-4a18-a24e-c9a93ba540f9" providerId="AD" clId="Web-{470EB50D-3D15-4B8B-B39C-842D7A3DDA78}" dt="2022-02-16T08:19:13.296" v="138" actId="20577"/>
        <pc:sldMkLst>
          <pc:docMk/>
          <pc:sldMk cId="1204671253" sldId="301"/>
        </pc:sldMkLst>
        <pc:spChg chg="mod">
          <ac:chgData name="Beata Owczarzak" userId="S::beata.owczarzak@sp3poznan.pl::03022151-b736-4a18-a24e-c9a93ba540f9" providerId="AD" clId="Web-{470EB50D-3D15-4B8B-B39C-842D7A3DDA78}" dt="2022-02-16T08:19:13.296" v="138" actId="20577"/>
          <ac:spMkLst>
            <pc:docMk/>
            <pc:sldMk cId="1204671253" sldId="301"/>
            <ac:spMk id="7" creationId="{0ED1C0D0-43B4-48A8-A8E4-1E0D816B0ACC}"/>
          </ac:spMkLst>
        </pc:spChg>
        <pc:picChg chg="mod">
          <ac:chgData name="Beata Owczarzak" userId="S::beata.owczarzak@sp3poznan.pl::03022151-b736-4a18-a24e-c9a93ba540f9" providerId="AD" clId="Web-{470EB50D-3D15-4B8B-B39C-842D7A3DDA78}" dt="2022-02-16T08:19:05.140" v="137" actId="1076"/>
          <ac:picMkLst>
            <pc:docMk/>
            <pc:sldMk cId="1204671253" sldId="301"/>
            <ac:picMk id="12" creationId="{0CAA0C1C-8A2C-460E-AAA0-0D22B03621BA}"/>
          </ac:picMkLst>
        </pc:picChg>
      </pc:sldChg>
      <pc:sldChg chg="modSp">
        <pc:chgData name="Beata Owczarzak" userId="S::beata.owczarzak@sp3poznan.pl::03022151-b736-4a18-a24e-c9a93ba540f9" providerId="AD" clId="Web-{470EB50D-3D15-4B8B-B39C-842D7A3DDA78}" dt="2022-02-16T08:13:45.386" v="9" actId="20577"/>
        <pc:sldMkLst>
          <pc:docMk/>
          <pc:sldMk cId="916219310" sldId="312"/>
        </pc:sldMkLst>
        <pc:spChg chg="mod">
          <ac:chgData name="Beata Owczarzak" userId="S::beata.owczarzak@sp3poznan.pl::03022151-b736-4a18-a24e-c9a93ba540f9" providerId="AD" clId="Web-{470EB50D-3D15-4B8B-B39C-842D7A3DDA78}" dt="2022-02-16T08:13:45.386" v="9" actId="20577"/>
          <ac:spMkLst>
            <pc:docMk/>
            <pc:sldMk cId="916219310" sldId="312"/>
            <ac:spMk id="3" creationId="{BCE15A2D-1FD9-49EC-8236-69377929099B}"/>
          </ac:spMkLst>
        </pc:spChg>
      </pc:sldChg>
    </pc:docChg>
  </pc:docChgLst>
  <pc:docChgLst>
    <pc:chgData name="Anna Sztulpa" userId="S::anna.sztulpa@sp3poznan.pl::b3a8023d-c015-48cb-872a-3b79ee1c2c65" providerId="AD" clId="Web-{78205E8C-F318-A526-BD05-5A2DE08F4733}"/>
    <pc:docChg chg="delSld modSld">
      <pc:chgData name="Anna Sztulpa" userId="S::anna.sztulpa@sp3poznan.pl::b3a8023d-c015-48cb-872a-3b79ee1c2c65" providerId="AD" clId="Web-{78205E8C-F318-A526-BD05-5A2DE08F4733}" dt="2022-02-08T13:51:10.338" v="476" actId="20577"/>
      <pc:docMkLst>
        <pc:docMk/>
      </pc:docMkLst>
      <pc:sldChg chg="modSp">
        <pc:chgData name="Anna Sztulpa" userId="S::anna.sztulpa@sp3poznan.pl::b3a8023d-c015-48cb-872a-3b79ee1c2c65" providerId="AD" clId="Web-{78205E8C-F318-A526-BD05-5A2DE08F4733}" dt="2022-02-08T13:51:10.338" v="476" actId="20577"/>
        <pc:sldMkLst>
          <pc:docMk/>
          <pc:sldMk cId="0" sldId="256"/>
        </pc:sldMkLst>
        <pc:spChg chg="mod">
          <ac:chgData name="Anna Sztulpa" userId="S::anna.sztulpa@sp3poznan.pl::b3a8023d-c015-48cb-872a-3b79ee1c2c65" providerId="AD" clId="Web-{78205E8C-F318-A526-BD05-5A2DE08F4733}" dt="2022-02-08T13:51:10.338" v="476" actId="20577"/>
          <ac:spMkLst>
            <pc:docMk/>
            <pc:sldMk cId="0" sldId="256"/>
            <ac:spMk id="63" creationId="{00000000-0000-0000-0000-000000000000}"/>
          </ac:spMkLst>
        </pc:spChg>
      </pc:sldChg>
      <pc:sldChg chg="del">
        <pc:chgData name="Anna Sztulpa" userId="S::anna.sztulpa@sp3poznan.pl::b3a8023d-c015-48cb-872a-3b79ee1c2c65" providerId="AD" clId="Web-{78205E8C-F318-A526-BD05-5A2DE08F4733}" dt="2022-02-08T13:13:37.098" v="0"/>
        <pc:sldMkLst>
          <pc:docMk/>
          <pc:sldMk cId="0" sldId="264"/>
        </pc:sldMkLst>
      </pc:sldChg>
      <pc:sldChg chg="del">
        <pc:chgData name="Anna Sztulpa" userId="S::anna.sztulpa@sp3poznan.pl::b3a8023d-c015-48cb-872a-3b79ee1c2c65" providerId="AD" clId="Web-{78205E8C-F318-A526-BD05-5A2DE08F4733}" dt="2022-02-08T13:48:53.585" v="455"/>
        <pc:sldMkLst>
          <pc:docMk/>
          <pc:sldMk cId="0" sldId="268"/>
        </pc:sldMkLst>
      </pc:sldChg>
      <pc:sldChg chg="modSp">
        <pc:chgData name="Anna Sztulpa" userId="S::anna.sztulpa@sp3poznan.pl::b3a8023d-c015-48cb-872a-3b79ee1c2c65" providerId="AD" clId="Web-{78205E8C-F318-A526-BD05-5A2DE08F4733}" dt="2022-02-08T13:41:57.372" v="402" actId="20577"/>
        <pc:sldMkLst>
          <pc:docMk/>
          <pc:sldMk cId="2333557226" sldId="279"/>
        </pc:sldMkLst>
        <pc:spChg chg="mod">
          <ac:chgData name="Anna Sztulpa" userId="S::anna.sztulpa@sp3poznan.pl::b3a8023d-c015-48cb-872a-3b79ee1c2c65" providerId="AD" clId="Web-{78205E8C-F318-A526-BD05-5A2DE08F4733}" dt="2022-02-08T13:41:57.372" v="402" actId="20577"/>
          <ac:spMkLst>
            <pc:docMk/>
            <pc:sldMk cId="2333557226" sldId="279"/>
            <ac:spMk id="2" creationId="{559F680C-20C6-423F-B09C-37BF122BF617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44:11.031" v="408" actId="14100"/>
        <pc:sldMkLst>
          <pc:docMk/>
          <pc:sldMk cId="39341489" sldId="285"/>
        </pc:sldMkLst>
        <pc:spChg chg="mod">
          <ac:chgData name="Anna Sztulpa" userId="S::anna.sztulpa@sp3poznan.pl::b3a8023d-c015-48cb-872a-3b79ee1c2c65" providerId="AD" clId="Web-{78205E8C-F318-A526-BD05-5A2DE08F4733}" dt="2022-02-08T13:44:00.719" v="405" actId="1076"/>
          <ac:spMkLst>
            <pc:docMk/>
            <pc:sldMk cId="39341489" sldId="285"/>
            <ac:spMk id="7" creationId="{A86599BA-2773-48A0-941E-1C8D44E3A30C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44:11.031" v="408" actId="14100"/>
          <ac:picMkLst>
            <pc:docMk/>
            <pc:sldMk cId="39341489" sldId="285"/>
            <ac:picMk id="12" creationId="{62DC85B8-4048-46DA-A94C-2A08DF7B9254}"/>
          </ac:picMkLst>
        </pc:picChg>
      </pc:sldChg>
      <pc:sldChg chg="delSp modSp">
        <pc:chgData name="Anna Sztulpa" userId="S::anna.sztulpa@sp3poznan.pl::b3a8023d-c015-48cb-872a-3b79ee1c2c65" providerId="AD" clId="Web-{78205E8C-F318-A526-BD05-5A2DE08F4733}" dt="2022-02-08T13:38:59.118" v="392" actId="20577"/>
        <pc:sldMkLst>
          <pc:docMk/>
          <pc:sldMk cId="3749305106" sldId="288"/>
        </pc:sldMkLst>
        <pc:spChg chg="mod">
          <ac:chgData name="Anna Sztulpa" userId="S::anna.sztulpa@sp3poznan.pl::b3a8023d-c015-48cb-872a-3b79ee1c2c65" providerId="AD" clId="Web-{78205E8C-F318-A526-BD05-5A2DE08F4733}" dt="2022-02-08T13:38:59.118" v="392" actId="20577"/>
          <ac:spMkLst>
            <pc:docMk/>
            <pc:sldMk cId="3749305106" sldId="288"/>
            <ac:spMk id="2" creationId="{C9CFDF10-E812-473A-97CB-BB402187F0D2}"/>
          </ac:spMkLst>
        </pc:spChg>
        <pc:spChg chg="del mod">
          <ac:chgData name="Anna Sztulpa" userId="S::anna.sztulpa@sp3poznan.pl::b3a8023d-c015-48cb-872a-3b79ee1c2c65" providerId="AD" clId="Web-{78205E8C-F318-A526-BD05-5A2DE08F4733}" dt="2022-02-08T13:35:47.473" v="304"/>
          <ac:spMkLst>
            <pc:docMk/>
            <pc:sldMk cId="3749305106" sldId="288"/>
            <ac:spMk id="7" creationId="{FD319450-0F00-4494-9D47-72BEB0E38370}"/>
          </ac:spMkLst>
        </pc:spChg>
        <pc:spChg chg="del mod">
          <ac:chgData name="Anna Sztulpa" userId="S::anna.sztulpa@sp3poznan.pl::b3a8023d-c015-48cb-872a-3b79ee1c2c65" providerId="AD" clId="Web-{78205E8C-F318-A526-BD05-5A2DE08F4733}" dt="2022-02-08T13:35:18.363" v="299"/>
          <ac:spMkLst>
            <pc:docMk/>
            <pc:sldMk cId="3749305106" sldId="288"/>
            <ac:spMk id="14" creationId="{A1C558FD-3B2F-4BCA-9D3D-28AC7DA62039}"/>
          </ac:spMkLst>
        </pc:spChg>
        <pc:picChg chg="del">
          <ac:chgData name="Anna Sztulpa" userId="S::anna.sztulpa@sp3poznan.pl::b3a8023d-c015-48cb-872a-3b79ee1c2c65" providerId="AD" clId="Web-{78205E8C-F318-A526-BD05-5A2DE08F4733}" dt="2022-02-08T13:35:20.316" v="300"/>
          <ac:picMkLst>
            <pc:docMk/>
            <pc:sldMk cId="3749305106" sldId="288"/>
            <ac:picMk id="8" creationId="{BD977D39-9DDF-477D-8FCD-C8D659428F04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23:41.268" v="91" actId="20577"/>
        <pc:sldMkLst>
          <pc:docMk/>
          <pc:sldMk cId="231069235" sldId="289"/>
        </pc:sldMkLst>
        <pc:spChg chg="mod">
          <ac:chgData name="Anna Sztulpa" userId="S::anna.sztulpa@sp3poznan.pl::b3a8023d-c015-48cb-872a-3b79ee1c2c65" providerId="AD" clId="Web-{78205E8C-F318-A526-BD05-5A2DE08F4733}" dt="2022-02-08T13:23:41.268" v="91" actId="20577"/>
          <ac:spMkLst>
            <pc:docMk/>
            <pc:sldMk cId="231069235" sldId="289"/>
            <ac:spMk id="6" creationId="{C6ADA9E2-AD04-4739-BAFD-05DC3FDB84A6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23:30.706" v="88" actId="20577"/>
          <ac:spMkLst>
            <pc:docMk/>
            <pc:sldMk cId="231069235" sldId="289"/>
            <ac:spMk id="141" creationId="{00000000-0000-0000-0000-000000000000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23:03.674" v="84" actId="1076"/>
          <ac:picMkLst>
            <pc:docMk/>
            <pc:sldMk cId="231069235" sldId="289"/>
            <ac:picMk id="4" creationId="{589D15CD-FACC-4BAD-BAE2-890FE5909C86}"/>
          </ac:picMkLst>
        </pc:picChg>
        <pc:picChg chg="mod">
          <ac:chgData name="Anna Sztulpa" userId="S::anna.sztulpa@sp3poznan.pl::b3a8023d-c015-48cb-872a-3b79ee1c2c65" providerId="AD" clId="Web-{78205E8C-F318-A526-BD05-5A2DE08F4733}" dt="2022-02-08T13:21:34.875" v="57" actId="14100"/>
          <ac:picMkLst>
            <pc:docMk/>
            <pc:sldMk cId="231069235" sldId="289"/>
            <ac:picMk id="5" creationId="{F9C0043B-7D44-4829-9A3B-7E003013C097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32:52.109" v="278" actId="20577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78205E8C-F318-A526-BD05-5A2DE08F4733}" dt="2022-02-08T13:32:17.921" v="256" actId="20577"/>
          <ac:spMkLst>
            <pc:docMk/>
            <pc:sldMk cId="2992638551" sldId="295"/>
            <ac:spMk id="7" creationId="{4C5BE484-4D8B-4074-8FB8-166B288523DB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32:52.109" v="278" actId="20577"/>
          <ac:spMkLst>
            <pc:docMk/>
            <pc:sldMk cId="2992638551" sldId="295"/>
            <ac:spMk id="9" creationId="{EDA1C6B1-0FCB-4178-B9EE-20E544BE231F}"/>
          </ac:spMkLst>
        </pc:spChg>
      </pc:sldChg>
      <pc:sldChg chg="modSp del">
        <pc:chgData name="Anna Sztulpa" userId="S::anna.sztulpa@sp3poznan.pl::b3a8023d-c015-48cb-872a-3b79ee1c2c65" providerId="AD" clId="Web-{78205E8C-F318-A526-BD05-5A2DE08F4733}" dt="2022-02-08T13:39:07.212" v="393"/>
        <pc:sldMkLst>
          <pc:docMk/>
          <pc:sldMk cId="4159730043" sldId="296"/>
        </pc:sldMkLst>
        <pc:graphicFrameChg chg="mod modGraphic">
          <ac:chgData name="Anna Sztulpa" userId="S::anna.sztulpa@sp3poznan.pl::b3a8023d-c015-48cb-872a-3b79ee1c2c65" providerId="AD" clId="Web-{78205E8C-F318-A526-BD05-5A2DE08F4733}" dt="2022-02-08T13:34:35.596" v="296"/>
          <ac:graphicFrameMkLst>
            <pc:docMk/>
            <pc:sldMk cId="4159730043" sldId="296"/>
            <ac:graphicFrameMk id="8" creationId="{EEFC247F-A596-487F-B3B0-D24A128CA4E6}"/>
          </ac:graphicFrameMkLst>
        </pc:graphicFrameChg>
      </pc:sldChg>
      <pc:sldChg chg="modSp">
        <pc:chgData name="Anna Sztulpa" userId="S::anna.sztulpa@sp3poznan.pl::b3a8023d-c015-48cb-872a-3b79ee1c2c65" providerId="AD" clId="Web-{78205E8C-F318-A526-BD05-5A2DE08F4733}" dt="2022-02-08T13:34:14.205" v="292" actId="1076"/>
        <pc:sldMkLst>
          <pc:docMk/>
          <pc:sldMk cId="2570529895" sldId="299"/>
        </pc:sldMkLst>
        <pc:spChg chg="mod">
          <ac:chgData name="Anna Sztulpa" userId="S::anna.sztulpa@sp3poznan.pl::b3a8023d-c015-48cb-872a-3b79ee1c2c65" providerId="AD" clId="Web-{78205E8C-F318-A526-BD05-5A2DE08F4733}" dt="2022-02-08T13:28:19.540" v="196" actId="20577"/>
          <ac:spMkLst>
            <pc:docMk/>
            <pc:sldMk cId="2570529895" sldId="299"/>
            <ac:spMk id="7" creationId="{9B4EE8D5-D1AD-4D93-BF52-BFBC5BCF4348}"/>
          </ac:spMkLst>
        </pc:spChg>
        <pc:spChg chg="mod">
          <ac:chgData name="Anna Sztulpa" userId="S::anna.sztulpa@sp3poznan.pl::b3a8023d-c015-48cb-872a-3b79ee1c2c65" providerId="AD" clId="Web-{78205E8C-F318-A526-BD05-5A2DE08F4733}" dt="2022-02-08T13:34:10.627" v="291" actId="20577"/>
          <ac:spMkLst>
            <pc:docMk/>
            <pc:sldMk cId="2570529895" sldId="299"/>
            <ac:spMk id="8" creationId="{DDC2B27F-96BE-410E-8420-BACA7503BADB}"/>
          </ac:spMkLst>
        </pc:spChg>
        <pc:picChg chg="mod">
          <ac:chgData name="Anna Sztulpa" userId="S::anna.sztulpa@sp3poznan.pl::b3a8023d-c015-48cb-872a-3b79ee1c2c65" providerId="AD" clId="Web-{78205E8C-F318-A526-BD05-5A2DE08F4733}" dt="2022-02-08T13:34:14.205" v="292" actId="1076"/>
          <ac:picMkLst>
            <pc:docMk/>
            <pc:sldMk cId="2570529895" sldId="299"/>
            <ac:picMk id="12" creationId="{9EEB91BB-4646-4C5B-8030-171F91C9772E}"/>
          </ac:picMkLst>
        </pc:picChg>
        <pc:picChg chg="mod">
          <ac:chgData name="Anna Sztulpa" userId="S::anna.sztulpa@sp3poznan.pl::b3a8023d-c015-48cb-872a-3b79ee1c2c65" providerId="AD" clId="Web-{78205E8C-F318-A526-BD05-5A2DE08F4733}" dt="2022-02-08T13:27:45.977" v="193" actId="14100"/>
          <ac:picMkLst>
            <pc:docMk/>
            <pc:sldMk cId="2570529895" sldId="299"/>
            <ac:picMk id="13" creationId="{1A398202-B427-4C9A-BE92-C77012DDB25D}"/>
          </ac:picMkLst>
        </pc:picChg>
      </pc:sldChg>
      <pc:sldChg chg="modSp">
        <pc:chgData name="Anna Sztulpa" userId="S::anna.sztulpa@sp3poznan.pl::b3a8023d-c015-48cb-872a-3b79ee1c2c65" providerId="AD" clId="Web-{78205E8C-F318-A526-BD05-5A2DE08F4733}" dt="2022-02-08T13:41:20.387" v="400" actId="20577"/>
        <pc:sldMkLst>
          <pc:docMk/>
          <pc:sldMk cId="2765663933" sldId="300"/>
        </pc:sldMkLst>
        <pc:spChg chg="mod">
          <ac:chgData name="Anna Sztulpa" userId="S::anna.sztulpa@sp3poznan.pl::b3a8023d-c015-48cb-872a-3b79ee1c2c65" providerId="AD" clId="Web-{78205E8C-F318-A526-BD05-5A2DE08F4733}" dt="2022-02-08T13:41:20.387" v="400" actId="20577"/>
          <ac:spMkLst>
            <pc:docMk/>
            <pc:sldMk cId="2765663933" sldId="300"/>
            <ac:spMk id="4" creationId="{CE0838FF-9C2B-42F0-8351-19E7B7C1D80A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26:38.257" v="163" actId="20577"/>
        <pc:sldMkLst>
          <pc:docMk/>
          <pc:sldMk cId="1204671253" sldId="301"/>
        </pc:sldMkLst>
        <pc:spChg chg="mod">
          <ac:chgData name="Anna Sztulpa" userId="S::anna.sztulpa@sp3poznan.pl::b3a8023d-c015-48cb-872a-3b79ee1c2c65" providerId="AD" clId="Web-{78205E8C-F318-A526-BD05-5A2DE08F4733}" dt="2022-02-08T13:26:38.257" v="163" actId="20577"/>
          <ac:spMkLst>
            <pc:docMk/>
            <pc:sldMk cId="1204671253" sldId="301"/>
            <ac:spMk id="3" creationId="{CCCA67EB-E5F6-495F-9E77-681E3F160496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20:18.107" v="29" actId="20577"/>
        <pc:sldMkLst>
          <pc:docMk/>
          <pc:sldMk cId="2739997735" sldId="302"/>
        </pc:sldMkLst>
        <pc:spChg chg="mod">
          <ac:chgData name="Anna Sztulpa" userId="S::anna.sztulpa@sp3poznan.pl::b3a8023d-c015-48cb-872a-3b79ee1c2c65" providerId="AD" clId="Web-{78205E8C-F318-A526-BD05-5A2DE08F4733}" dt="2022-02-08T13:20:18.107" v="29" actId="20577"/>
          <ac:spMkLst>
            <pc:docMk/>
            <pc:sldMk cId="2739997735" sldId="302"/>
            <ac:spMk id="5" creationId="{30F5E9D7-4C64-47D7-A70D-E0EBEF85AF8C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47:47.833" v="453" actId="14100"/>
        <pc:sldMkLst>
          <pc:docMk/>
          <pc:sldMk cId="2087514716" sldId="303"/>
        </pc:sldMkLst>
        <pc:spChg chg="mod">
          <ac:chgData name="Anna Sztulpa" userId="S::anna.sztulpa@sp3poznan.pl::b3a8023d-c015-48cb-872a-3b79ee1c2c65" providerId="AD" clId="Web-{78205E8C-F318-A526-BD05-5A2DE08F4733}" dt="2022-02-08T13:47:47.833" v="453" actId="14100"/>
          <ac:spMkLst>
            <pc:docMk/>
            <pc:sldMk cId="2087514716" sldId="303"/>
            <ac:spMk id="3" creationId="{9782AA18-012C-44D0-83BF-682CAD4687EB}"/>
          </ac:spMkLst>
        </pc:spChg>
      </pc:sldChg>
      <pc:sldChg chg="del">
        <pc:chgData name="Anna Sztulpa" userId="S::anna.sztulpa@sp3poznan.pl::b3a8023d-c015-48cb-872a-3b79ee1c2c65" providerId="AD" clId="Web-{78205E8C-F318-A526-BD05-5A2DE08F4733}" dt="2022-02-08T13:48:21.178" v="454"/>
        <pc:sldMkLst>
          <pc:docMk/>
          <pc:sldMk cId="4083841644" sldId="304"/>
        </pc:sldMkLst>
      </pc:sldChg>
      <pc:sldChg chg="modSp">
        <pc:chgData name="Anna Sztulpa" userId="S::anna.sztulpa@sp3poznan.pl::b3a8023d-c015-48cb-872a-3b79ee1c2c65" providerId="AD" clId="Web-{78205E8C-F318-A526-BD05-5A2DE08F4733}" dt="2022-02-08T13:50:38.197" v="475" actId="20577"/>
        <pc:sldMkLst>
          <pc:docMk/>
          <pc:sldMk cId="1430057849" sldId="311"/>
        </pc:sldMkLst>
        <pc:spChg chg="mod">
          <ac:chgData name="Anna Sztulpa" userId="S::anna.sztulpa@sp3poznan.pl::b3a8023d-c015-48cb-872a-3b79ee1c2c65" providerId="AD" clId="Web-{78205E8C-F318-A526-BD05-5A2DE08F4733}" dt="2022-02-08T13:50:38.197" v="475" actId="20577"/>
          <ac:spMkLst>
            <pc:docMk/>
            <pc:sldMk cId="1430057849" sldId="311"/>
            <ac:spMk id="2" creationId="{3046FD92-EBC5-44A9-950B-2078779976C8}"/>
          </ac:spMkLst>
        </pc:spChg>
      </pc:sldChg>
      <pc:sldChg chg="modSp">
        <pc:chgData name="Anna Sztulpa" userId="S::anna.sztulpa@sp3poznan.pl::b3a8023d-c015-48cb-872a-3b79ee1c2c65" providerId="AD" clId="Web-{78205E8C-F318-A526-BD05-5A2DE08F4733}" dt="2022-02-08T13:14:05.067" v="5" actId="20577"/>
        <pc:sldMkLst>
          <pc:docMk/>
          <pc:sldMk cId="916219310" sldId="312"/>
        </pc:sldMkLst>
        <pc:spChg chg="mod">
          <ac:chgData name="Anna Sztulpa" userId="S::anna.sztulpa@sp3poznan.pl::b3a8023d-c015-48cb-872a-3b79ee1c2c65" providerId="AD" clId="Web-{78205E8C-F318-A526-BD05-5A2DE08F4733}" dt="2022-02-08T13:14:05.067" v="5" actId="20577"/>
          <ac:spMkLst>
            <pc:docMk/>
            <pc:sldMk cId="916219310" sldId="312"/>
            <ac:spMk id="3" creationId="{BCE15A2D-1FD9-49EC-8236-69377929099B}"/>
          </ac:spMkLst>
        </pc:spChg>
      </pc:sldChg>
    </pc:docChg>
  </pc:docChgLst>
  <pc:docChgLst>
    <pc:chgData name="Anna Sztulpa" userId="S::anna.sztulpa@sp3poznan.pl::b3a8023d-c015-48cb-872a-3b79ee1c2c65" providerId="AD" clId="Web-{B5BD9DCB-EC04-C640-0166-1060F7C951AF}"/>
    <pc:docChg chg="addSld delSld modSld">
      <pc:chgData name="Anna Sztulpa" userId="S::anna.sztulpa@sp3poznan.pl::b3a8023d-c015-48cb-872a-3b79ee1c2c65" providerId="AD" clId="Web-{B5BD9DCB-EC04-C640-0166-1060F7C951AF}" dt="2022-02-03T21:29:28.646" v="109" actId="1076"/>
      <pc:docMkLst>
        <pc:docMk/>
      </pc:docMkLst>
      <pc:sldChg chg="delSp del">
        <pc:chgData name="Anna Sztulpa" userId="S::anna.sztulpa@sp3poznan.pl::b3a8023d-c015-48cb-872a-3b79ee1c2c65" providerId="AD" clId="Web-{B5BD9DCB-EC04-C640-0166-1060F7C951AF}" dt="2022-02-03T21:20:33.803" v="45"/>
        <pc:sldMkLst>
          <pc:docMk/>
          <pc:sldMk cId="0" sldId="265"/>
        </pc:sldMkLst>
        <pc:picChg chg="del">
          <ac:chgData name="Anna Sztulpa" userId="S::anna.sztulpa@sp3poznan.pl::b3a8023d-c015-48cb-872a-3b79ee1c2c65" providerId="AD" clId="Web-{B5BD9DCB-EC04-C640-0166-1060F7C951AF}" dt="2022-02-03T21:17:51.939" v="1"/>
          <ac:picMkLst>
            <pc:docMk/>
            <pc:sldMk cId="0" sldId="265"/>
            <ac:picMk id="2" creationId="{46042275-884A-4E5E-AEE7-6472F1ABAF51}"/>
          </ac:picMkLst>
        </pc:picChg>
      </pc:sldChg>
      <pc:sldChg chg="addSp delSp modSp mod setBg">
        <pc:chgData name="Anna Sztulpa" userId="S::anna.sztulpa@sp3poznan.pl::b3a8023d-c015-48cb-872a-3b79ee1c2c65" providerId="AD" clId="Web-{B5BD9DCB-EC04-C640-0166-1060F7C951AF}" dt="2022-02-03T21:29:28.646" v="109" actId="1076"/>
        <pc:sldMkLst>
          <pc:docMk/>
          <pc:sldMk cId="1430057849" sldId="311"/>
        </pc:sldMkLst>
        <pc:spChg chg="mod">
          <ac:chgData name="Anna Sztulpa" userId="S::anna.sztulpa@sp3poznan.pl::b3a8023d-c015-48cb-872a-3b79ee1c2c65" providerId="AD" clId="Web-{B5BD9DCB-EC04-C640-0166-1060F7C951AF}" dt="2022-02-03T21:29:09.849" v="105" actId="1076"/>
          <ac:spMkLst>
            <pc:docMk/>
            <pc:sldMk cId="1430057849" sldId="311"/>
            <ac:spMk id="2" creationId="{3046FD92-EBC5-44A9-950B-2078779976C8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9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1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5" creationId="{F502EE6A-E20B-4198-A9E9-F18046822C6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7" creationId="{250ED6B0-0071-4164-9C0B-11DC08FE969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70" v="74"/>
          <ac:spMkLst>
            <pc:docMk/>
            <pc:sldMk cId="1430057849" sldId="311"/>
            <ac:spMk id="19" creationId="{58629BE5-5413-4AD8-BEFB-E1A7B4482EDC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26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28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2" creationId="{21348D5E-A2F9-4457-85D6-EF33B01C1B86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4" creationId="{62E5679E-AF9A-4675-8EB9-82F877C47B17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38" creationId="{7EF5A4DD-17B0-415A-8F3A-0DEE3FF8F8C5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6:37.954" v="73"/>
          <ac:spMkLst>
            <pc:docMk/>
            <pc:sldMk cId="1430057849" sldId="311"/>
            <ac:spMk id="40" creationId="{4AA73B4A-2570-4D18-9566-12E68828C417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2" creationId="{26D75EE5-57FF-4D1E-B105-A6036B0FE6BD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3" creationId="{C913828F-06C6-4172-B0DE-BAB0120201D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5" creationId="{BF116AEE-C357-4574-A650-A7CE1F01E733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7" creationId="{62A0D0C0-6249-4CF8-A2F1-D79269359CCA}"/>
          </ac:spMkLst>
        </pc:spChg>
        <pc:spChg chg="add del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48" creationId="{5C319F73-8670-4C0D-BD02-0403ABAE362D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3" creationId="{26D75EE5-57FF-4D1E-B105-A6036B0FE6BD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5" creationId="{C913828F-06C6-4172-B0DE-BAB0120201D3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59" creationId="{735B99E8-46F0-42FC-87FB-39D61AC14930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63" creationId="{5A2A6149-408D-4E04-BFCF-3A17E51D6DB7}"/>
          </ac:spMkLst>
        </pc:spChg>
        <pc:spChg chg="add">
          <ac:chgData name="Anna Sztulpa" userId="S::anna.sztulpa@sp3poznan.pl::b3a8023d-c015-48cb-872a-3b79ee1c2c65" providerId="AD" clId="Web-{B5BD9DCB-EC04-C640-0166-1060F7C951AF}" dt="2022-02-03T21:28:10.457" v="96"/>
          <ac:spMkLst>
            <pc:docMk/>
            <pc:sldMk cId="1430057849" sldId="311"/>
            <ac:spMk id="65" creationId="{4E231B5F-92E2-464C-916D-67AB1CAE4B1E}"/>
          </ac:spMkLst>
        </pc:spChg>
        <pc:picChg chg="add mod ord">
          <ac:chgData name="Anna Sztulpa" userId="S::anna.sztulpa@sp3poznan.pl::b3a8023d-c015-48cb-872a-3b79ee1c2c65" providerId="AD" clId="Web-{B5BD9DCB-EC04-C640-0166-1060F7C951AF}" dt="2022-02-03T21:29:28.646" v="109" actId="1076"/>
          <ac:picMkLst>
            <pc:docMk/>
            <pc:sldMk cId="1430057849" sldId="311"/>
            <ac:picMk id="3" creationId="{5778E739-FEE7-4D44-B9FA-5270D5FF7BEC}"/>
          </ac:picMkLst>
        </pc:picChg>
        <pc:picChg chg="add mod">
          <ac:chgData name="Anna Sztulpa" userId="S::anna.sztulpa@sp3poznan.pl::b3a8023d-c015-48cb-872a-3b79ee1c2c65" providerId="AD" clId="Web-{B5BD9DCB-EC04-C640-0166-1060F7C951AF}" dt="2022-02-03T21:29:24.131" v="108" actId="1076"/>
          <ac:picMkLst>
            <pc:docMk/>
            <pc:sldMk cId="1430057849" sldId="311"/>
            <ac:picMk id="4" creationId="{F687C383-9BBE-4590-ABA5-C2ACFCB3DD9F}"/>
          </ac:picMkLst>
        </pc:picChg>
        <pc:cxnChg chg="add del">
          <ac:chgData name="Anna Sztulpa" userId="S::anna.sztulpa@sp3poznan.pl::b3a8023d-c015-48cb-872a-3b79ee1c2c65" providerId="AD" clId="Web-{B5BD9DCB-EC04-C640-0166-1060F7C951AF}" dt="2022-02-03T21:26:37.970" v="74"/>
          <ac:cxnSpMkLst>
            <pc:docMk/>
            <pc:sldMk cId="1430057849" sldId="311"/>
            <ac:cxnSpMk id="13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70" v="74"/>
          <ac:cxnSpMkLst>
            <pc:docMk/>
            <pc:sldMk cId="1430057849" sldId="311"/>
            <ac:cxnSpMk id="21" creationId="{2004E216-9F18-44C6-B650-B0AE2C5A482A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54" v="73"/>
          <ac:cxnSpMkLst>
            <pc:docMk/>
            <pc:sldMk cId="1430057849" sldId="311"/>
            <ac:cxnSpMk id="30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6:37.954" v="73"/>
          <ac:cxnSpMkLst>
            <pc:docMk/>
            <pc:sldMk cId="1430057849" sldId="311"/>
            <ac:cxnSpMk id="36" creationId="{A4193D27-0DF9-4485-90D7-D8E69A3F4459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44" creationId="{0CB2A3A6-962C-4D7A-8272-EDEDD881F07E}"/>
          </ac:cxnSpMkLst>
        </pc:cxnChg>
        <pc:cxnChg chg="add del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46" creationId="{124B7B40-929C-444D-97A3-27F121A56D0A}"/>
          </ac:cxnSpMkLst>
        </pc:cxnChg>
        <pc:cxnChg chg="add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57" creationId="{0CB2A3A6-962C-4D7A-8272-EDEDD881F07E}"/>
          </ac:cxnSpMkLst>
        </pc:cxnChg>
        <pc:cxnChg chg="add">
          <ac:chgData name="Anna Sztulpa" userId="S::anna.sztulpa@sp3poznan.pl::b3a8023d-c015-48cb-872a-3b79ee1c2c65" providerId="AD" clId="Web-{B5BD9DCB-EC04-C640-0166-1060F7C951AF}" dt="2022-02-03T21:28:10.457" v="96"/>
          <ac:cxnSpMkLst>
            <pc:docMk/>
            <pc:sldMk cId="1430057849" sldId="311"/>
            <ac:cxnSpMk id="61" creationId="{85F2093B-7124-4CB0-8F45-1B3204F6F6D1}"/>
          </ac:cxnSpMkLst>
        </pc:cxnChg>
      </pc:sldChg>
      <pc:sldChg chg="addSp delSp modSp add">
        <pc:chgData name="Anna Sztulpa" userId="S::anna.sztulpa@sp3poznan.pl::b3a8023d-c015-48cb-872a-3b79ee1c2c65" providerId="AD" clId="Web-{B5BD9DCB-EC04-C640-0166-1060F7C951AF}" dt="2022-02-03T21:20:30.131" v="44" actId="20577"/>
        <pc:sldMkLst>
          <pc:docMk/>
          <pc:sldMk cId="916219310" sldId="312"/>
        </pc:sldMkLst>
        <pc:spChg chg="mod">
          <ac:chgData name="Anna Sztulpa" userId="S::anna.sztulpa@sp3poznan.pl::b3a8023d-c015-48cb-872a-3b79ee1c2c65" providerId="AD" clId="Web-{B5BD9DCB-EC04-C640-0166-1060F7C951AF}" dt="2022-02-03T21:20:30.131" v="44" actId="20577"/>
          <ac:spMkLst>
            <pc:docMk/>
            <pc:sldMk cId="916219310" sldId="312"/>
            <ac:spMk id="3" creationId="{BCE15A2D-1FD9-49EC-8236-69377929099B}"/>
          </ac:spMkLst>
        </pc:spChg>
        <pc:picChg chg="del">
          <ac:chgData name="Anna Sztulpa" userId="S::anna.sztulpa@sp3poznan.pl::b3a8023d-c015-48cb-872a-3b79ee1c2c65" providerId="AD" clId="Web-{B5BD9DCB-EC04-C640-0166-1060F7C951AF}" dt="2022-02-03T21:17:56.423" v="2"/>
          <ac:picMkLst>
            <pc:docMk/>
            <pc:sldMk cId="916219310" sldId="312"/>
            <ac:picMk id="4" creationId="{E8F38B86-F300-4A44-A9DD-B90EBFC664D4}"/>
          </ac:picMkLst>
        </pc:picChg>
        <pc:picChg chg="add mod">
          <ac:chgData name="Anna Sztulpa" userId="S::anna.sztulpa@sp3poznan.pl::b3a8023d-c015-48cb-872a-3b79ee1c2c65" providerId="AD" clId="Web-{B5BD9DCB-EC04-C640-0166-1060F7C951AF}" dt="2022-02-03T21:18:03.705" v="4" actId="1076"/>
          <ac:picMkLst>
            <pc:docMk/>
            <pc:sldMk cId="916219310" sldId="312"/>
            <ac:picMk id="6" creationId="{0D3C6D8C-6B8A-46FC-8BB8-9F88D803D153}"/>
          </ac:picMkLst>
        </pc:picChg>
      </pc:sldChg>
    </pc:docChg>
  </pc:docChgLst>
  <pc:docChgLst>
    <pc:chgData name="Anna Sztulpa" userId="S::anna.sztulpa@sp3poznan.pl::b3a8023d-c015-48cb-872a-3b79ee1c2c65" providerId="AD" clId="Web-{EAFEF097-8231-69B4-6B9B-6F9094B0B212}"/>
    <pc:docChg chg="modSld">
      <pc:chgData name="Anna Sztulpa" userId="S::anna.sztulpa@sp3poznan.pl::b3a8023d-c015-48cb-872a-3b79ee1c2c65" providerId="AD" clId="Web-{EAFEF097-8231-69B4-6B9B-6F9094B0B212}" dt="2022-02-09T13:28:20.978" v="13" actId="1076"/>
      <pc:docMkLst>
        <pc:docMk/>
      </pc:docMkLst>
      <pc:sldChg chg="addSp delSp modSp">
        <pc:chgData name="Anna Sztulpa" userId="S::anna.sztulpa@sp3poznan.pl::b3a8023d-c015-48cb-872a-3b79ee1c2c65" providerId="AD" clId="Web-{EAFEF097-8231-69B4-6B9B-6F9094B0B212}" dt="2022-02-09T13:27:43.462" v="12" actId="20577"/>
        <pc:sldMkLst>
          <pc:docMk/>
          <pc:sldMk cId="1294556124" sldId="271"/>
        </pc:sldMkLst>
        <pc:spChg chg="mod">
          <ac:chgData name="Anna Sztulpa" userId="S::anna.sztulpa@sp3poznan.pl::b3a8023d-c015-48cb-872a-3b79ee1c2c65" providerId="AD" clId="Web-{EAFEF097-8231-69B4-6B9B-6F9094B0B212}" dt="2022-02-09T13:27:43.462" v="12" actId="20577"/>
          <ac:spMkLst>
            <pc:docMk/>
            <pc:sldMk cId="1294556124" sldId="271"/>
            <ac:spMk id="4" creationId="{2A58D2AB-167F-4E13-97E6-99AB30EB509A}"/>
          </ac:spMkLst>
        </pc:spChg>
        <pc:spChg chg="mod">
          <ac:chgData name="Anna Sztulpa" userId="S::anna.sztulpa@sp3poznan.pl::b3a8023d-c015-48cb-872a-3b79ee1c2c65" providerId="AD" clId="Web-{EAFEF097-8231-69B4-6B9B-6F9094B0B212}" dt="2022-02-09T13:23:49.162" v="9" actId="20577"/>
          <ac:spMkLst>
            <pc:docMk/>
            <pc:sldMk cId="1294556124" sldId="271"/>
            <ac:spMk id="5" creationId="{6CD46EA4-31A0-4C0E-9B12-16B70DF9F8BA}"/>
          </ac:spMkLst>
        </pc:spChg>
        <pc:picChg chg="del">
          <ac:chgData name="Anna Sztulpa" userId="S::anna.sztulpa@sp3poznan.pl::b3a8023d-c015-48cb-872a-3b79ee1c2c65" providerId="AD" clId="Web-{EAFEF097-8231-69B4-6B9B-6F9094B0B212}" dt="2022-02-09T13:06:52.941" v="0"/>
          <ac:picMkLst>
            <pc:docMk/>
            <pc:sldMk cId="1294556124" sldId="271"/>
            <ac:picMk id="2" creationId="{AE10FD60-F3CF-405E-A6DA-D1C2F81EC756}"/>
          </ac:picMkLst>
        </pc:picChg>
        <pc:picChg chg="add mod">
          <ac:chgData name="Anna Sztulpa" userId="S::anna.sztulpa@sp3poznan.pl::b3a8023d-c015-48cb-872a-3b79ee1c2c65" providerId="AD" clId="Web-{EAFEF097-8231-69B4-6B9B-6F9094B0B212}" dt="2022-02-09T13:22:43.973" v="4" actId="1076"/>
          <ac:picMkLst>
            <pc:docMk/>
            <pc:sldMk cId="1294556124" sldId="271"/>
            <ac:picMk id="2" creationId="{F0E10685-9F70-4EB1-85BB-D6B375E7C787}"/>
          </ac:picMkLst>
        </pc:picChg>
      </pc:sldChg>
      <pc:sldChg chg="modSp">
        <pc:chgData name="Anna Sztulpa" userId="S::anna.sztulpa@sp3poznan.pl::b3a8023d-c015-48cb-872a-3b79ee1c2c65" providerId="AD" clId="Web-{EAFEF097-8231-69B4-6B9B-6F9094B0B212}" dt="2022-02-09T13:28:20.978" v="13" actId="1076"/>
        <pc:sldMkLst>
          <pc:docMk/>
          <pc:sldMk cId="2992638551" sldId="295"/>
        </pc:sldMkLst>
        <pc:spChg chg="mod">
          <ac:chgData name="Anna Sztulpa" userId="S::anna.sztulpa@sp3poznan.pl::b3a8023d-c015-48cb-872a-3b79ee1c2c65" providerId="AD" clId="Web-{EAFEF097-8231-69B4-6B9B-6F9094B0B212}" dt="2022-02-09T13:28:20.978" v="13" actId="1076"/>
          <ac:spMkLst>
            <pc:docMk/>
            <pc:sldMk cId="2992638551" sldId="295"/>
            <ac:spMk id="2" creationId="{ACC5D27E-363B-4EC4-BE2B-702864926C4D}"/>
          </ac:spMkLst>
        </pc:spChg>
      </pc:sldChg>
    </pc:docChg>
  </pc:docChgLst>
  <pc:docChgLst>
    <pc:chgData name="Anna Sztulpa" userId="S::anna.sztulpa@sp3poznan.pl::b3a8023d-c015-48cb-872a-3b79ee1c2c65" providerId="AD" clId="Web-{A41074EA-76EA-93C7-459B-9B4E0C3D68F7}"/>
    <pc:docChg chg="modSld">
      <pc:chgData name="Anna Sztulpa" userId="S::anna.sztulpa@sp3poznan.pl::b3a8023d-c015-48cb-872a-3b79ee1c2c65" providerId="AD" clId="Web-{A41074EA-76EA-93C7-459B-9B4E0C3D68F7}" dt="2022-02-08T20:15:40.851" v="1"/>
      <pc:docMkLst>
        <pc:docMk/>
      </pc:docMkLst>
      <pc:sldChg chg="addSp delSp modSp">
        <pc:chgData name="Anna Sztulpa" userId="S::anna.sztulpa@sp3poznan.pl::b3a8023d-c015-48cb-872a-3b79ee1c2c65" providerId="AD" clId="Web-{A41074EA-76EA-93C7-459B-9B4E0C3D68F7}" dt="2022-02-08T20:15:40.851" v="1"/>
        <pc:sldMkLst>
          <pc:docMk/>
          <pc:sldMk cId="1294556124" sldId="271"/>
        </pc:sldMkLst>
        <pc:picChg chg="add mod">
          <ac:chgData name="Anna Sztulpa" userId="S::anna.sztulpa@sp3poznan.pl::b3a8023d-c015-48cb-872a-3b79ee1c2c65" providerId="AD" clId="Web-{A41074EA-76EA-93C7-459B-9B4E0C3D68F7}" dt="2022-02-08T20:15:40.851" v="1"/>
          <ac:picMkLst>
            <pc:docMk/>
            <pc:sldMk cId="1294556124" sldId="271"/>
            <ac:picMk id="2" creationId="{AE10FD60-F3CF-405E-A6DA-D1C2F81EC756}"/>
          </ac:picMkLst>
        </pc:picChg>
        <pc:picChg chg="del">
          <ac:chgData name="Anna Sztulpa" userId="S::anna.sztulpa@sp3poznan.pl::b3a8023d-c015-48cb-872a-3b79ee1c2c65" providerId="AD" clId="Web-{A41074EA-76EA-93C7-459B-9B4E0C3D68F7}" dt="2022-02-08T20:14:10.661" v="0"/>
          <ac:picMkLst>
            <pc:docMk/>
            <pc:sldMk cId="1294556124" sldId="271"/>
            <ac:picMk id="6" creationId="{97E20199-B5D9-46DF-B1D6-FFAD047B79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841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0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23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6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5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93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9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7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C1C1-1102-4D3A-B83D-3EA0167CED67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6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3DF1-18DA-46FC-A631-2D1AA0076ECE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1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3FD1-CB80-4D38-98C5-0F3F26300B3A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EEE4-474A-4235-A9A9-A2FB230707B8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7E6C-C0B0-40C5-A101-5DA181EECD0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081E-FEBD-4807-B310-42860728784C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1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6903-E309-4FEB-BE3F-7CEF66FD7315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0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41FD-6BF0-4418-832C-B9A29F810CC9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5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8D3F-4D06-4386-92EF-CBB324A94B8B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1882-A1B2-48BA-8BE5-3D3CB5290EDA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31291F-ABF6-4CF8-93C3-18F115B79070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321-F934-4299-9750-8710105AE05D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9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pyszoty.p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884392" y="249956"/>
            <a:ext cx="5477504" cy="59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4400"/>
              <a:buFont typeface="Verdana"/>
            </a:pP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Poradnik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dla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uczniów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i</a:t>
            </a:r>
            <a:r>
              <a:rPr lang="en-US" sz="2400" i="1" dirty="0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Comic Sans MS"/>
                <a:ea typeface="Verdana"/>
                <a:sym typeface="Verdana"/>
              </a:rPr>
              <a:t>rodziców</a:t>
            </a:r>
            <a:endParaRPr lang="pl-PL" sz="2400" i="1" dirty="0" err="1">
              <a:solidFill>
                <a:schemeClr val="dk1"/>
              </a:solidFill>
              <a:latin typeface="Comic Sans MS"/>
              <a:ea typeface="Verdan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2100" y="5936261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200" b="1">
                <a:solidFill>
                  <a:schemeClr val="dk1"/>
                </a:solidFill>
                <a:latin typeface="Comic Sans MS"/>
              </a:rPr>
              <a:t>Autor: </a:t>
            </a:r>
            <a:r>
              <a:rPr lang="en-US" sz="1200">
                <a:solidFill>
                  <a:schemeClr val="dk1"/>
                </a:solidFill>
                <a:latin typeface="Comic Sans MS"/>
              </a:rPr>
              <a:t>Anna Sztulpa</a:t>
            </a:r>
            <a:endParaRPr lang="pl-PL" sz="1200">
              <a:solidFill>
                <a:schemeClr val="dk1"/>
              </a:solidFill>
              <a:latin typeface="Comic Sans MS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200" b="1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Wsparcie:</a:t>
            </a:r>
            <a:r>
              <a:rPr lang="en-US" sz="1200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 Izabela</a:t>
            </a:r>
            <a:r>
              <a:rPr lang="en-US" sz="1200" i="0" u="none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 </a:t>
            </a:r>
            <a:r>
              <a:rPr lang="en-US" sz="1200" i="0" u="none" err="1">
                <a:solidFill>
                  <a:schemeClr val="dk1"/>
                </a:solidFill>
                <a:latin typeface="Comic Sans MS"/>
                <a:ea typeface="Questrial"/>
                <a:cs typeface="Questrial"/>
                <a:sym typeface="Questrial"/>
              </a:rPr>
              <a:t>Czerniejewsk</a:t>
            </a:r>
            <a:r>
              <a:rPr lang="en-US" sz="1200" i="0" u="none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endParaRPr lang="en-US" sz="1800" dirty="0">
              <a:solidFill>
                <a:schemeClr val="dk1"/>
              </a:solidFill>
              <a:latin typeface="Questrial"/>
            </a:endParaRPr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4DA598F2-394F-47BC-8548-F71D2083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4" y="243940"/>
            <a:ext cx="1751163" cy="1108006"/>
          </a:xfrm>
          <a:prstGeom prst="rect">
            <a:avLst/>
          </a:prstGeom>
        </p:spPr>
      </p:pic>
      <p:pic>
        <p:nvPicPr>
          <p:cNvPr id="4" name="Obraz 4" descr="Obraz zawierający zewnętrzne, budynek, kwiat, różowy&#10;&#10;Opis wygenerowany przy bardzo wysokim poziomie pewności">
            <a:extLst>
              <a:ext uri="{FF2B5EF4-FFF2-40B4-BE49-F238E27FC236}">
                <a16:creationId xmlns:a16="http://schemas.microsoft.com/office/drawing/2014/main" xmlns="" id="{F4C9794C-9661-4A13-8CAC-41E83A0C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05" y="960588"/>
            <a:ext cx="5197414" cy="39160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79A0EA1-0BDA-4185-9EBC-C9FE65BEAC89}"/>
              </a:ext>
            </a:extLst>
          </p:cNvPr>
          <p:cNvSpPr txBox="1"/>
          <p:nvPr/>
        </p:nvSpPr>
        <p:spPr>
          <a:xfrm>
            <a:off x="2682815" y="4968815"/>
            <a:ext cx="44684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latin typeface="Comic Sans MS"/>
              </a:rPr>
              <a:t>Szkoła Podstawowa nr 3 </a:t>
            </a:r>
            <a:endParaRPr lang="pl-PL" dirty="0"/>
          </a:p>
          <a:p>
            <a:pPr algn="ctr"/>
            <a:r>
              <a:rPr lang="pl-PL" sz="2400" b="1" dirty="0">
                <a:latin typeface="Comic Sans MS"/>
              </a:rPr>
              <a:t>im. Bolesława Krzywoustego </a:t>
            </a:r>
            <a:endParaRPr lang="pl-PL"/>
          </a:p>
          <a:p>
            <a:pPr algn="ctr"/>
            <a:r>
              <a:rPr lang="pl-PL" sz="2400" b="1" dirty="0">
                <a:latin typeface="Comic Sans MS"/>
              </a:rPr>
              <a:t>w Poznaniu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13D8B449-CCCD-40CB-BB04-4AC69F8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356" y="-245358"/>
            <a:ext cx="2310442" cy="1436380"/>
          </a:xfrm>
        </p:spPr>
        <p:txBody>
          <a:bodyPr>
            <a:normAutofit/>
          </a:bodyPr>
          <a:lstStyle/>
          <a:p>
            <a:r>
              <a:rPr lang="pl-PL" sz="3800" b="1" dirty="0">
                <a:latin typeface="Comic Sans MS"/>
              </a:rPr>
              <a:t>Przerwa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C9CFDF10-E812-473A-97CB-BB402187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8" y="1845734"/>
            <a:ext cx="4264035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Przerwy uczniów klas młodszych organizowane są według potrzeb dzieci, pod opieką nauczyciela-wychowawcy.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1800" b="1" dirty="0">
              <a:latin typeface="Comic Sans MS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Przerwy w naszej szkole dla uczniów klas 4-8 trwają:</a:t>
            </a:r>
            <a:endParaRPr lang="pl-PL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- 10 minut (przerwy: 1,2,4,6,7)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- 15 minut  (przerwa 3. - śniadaniowa)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Comic Sans MS"/>
                <a:cs typeface="Calibri"/>
              </a:rPr>
              <a:t>- 20 minut (przerwa 5. - obiadowa)</a:t>
            </a:r>
          </a:p>
          <a:p>
            <a:endParaRPr lang="pl-PL" sz="1800" b="1" dirty="0"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Podczas przerwy uczniowie </a:t>
            </a:r>
            <a:endParaRPr lang="pl-PL" sz="1800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pozostają na terenie szkoły </a:t>
            </a:r>
            <a:endParaRPr lang="pl-PL" dirty="0">
              <a:latin typeface="Calibri" panose="020F0502020204030204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latin typeface="Comic Sans MS"/>
                <a:cs typeface="Calibri"/>
              </a:rPr>
              <a:t>pod opieką nauczyciela </a:t>
            </a:r>
            <a:br>
              <a:rPr lang="pl-PL" sz="1800" b="1" dirty="0">
                <a:latin typeface="Comic Sans MS"/>
                <a:cs typeface="Calibri"/>
              </a:rPr>
            </a:br>
            <a:r>
              <a:rPr lang="pl-PL" sz="1800" b="1" dirty="0">
                <a:latin typeface="Comic Sans MS"/>
                <a:cs typeface="Calibri"/>
              </a:rPr>
              <a:t>(budynek i boisko).</a:t>
            </a:r>
            <a:endParaRPr lang="pl-PL">
              <a:cs typeface="Calibri"/>
            </a:endParaRPr>
          </a:p>
          <a:p>
            <a:endParaRPr lang="pl-PL" sz="1800" b="1" dirty="0">
              <a:latin typeface="Comic Sans MS"/>
              <a:cs typeface="Calibri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2461DB0-8562-482B-A1C7-9783814E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4006" y="1788226"/>
            <a:ext cx="4594714" cy="426777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b="1" dirty="0">
                <a:latin typeface="Comic Sans MS"/>
                <a:cs typeface="Calibri" panose="020F0502020204030204"/>
              </a:rPr>
              <a:t>Co możesz robić w czasie przerwy?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rozmawiać z kolegami i koleżankami 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pobawić się na boisku, pograć w piłkę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poczytać w bibliotece 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zjeść śniadanie (uczniowie klas I-III jedzą śniadanie z wychowawcą w stołówce)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alibri"/>
              <a:buChar char=" "/>
            </a:pPr>
            <a:r>
              <a:rPr lang="pl-PL" sz="1600" dirty="0">
                <a:latin typeface="Comic Sans MS"/>
                <a:cs typeface="Calibri" panose="020F0502020204030204"/>
              </a:rPr>
              <a:t>- zjeść obiad na przerwie obiadowe</a:t>
            </a:r>
            <a:r>
              <a:rPr lang="pl-PL" sz="1600" dirty="0">
                <a:cs typeface="Calibri" panose="020F0502020204030204"/>
              </a:rPr>
              <a:t>j</a:t>
            </a:r>
          </a:p>
        </p:txBody>
      </p:sp>
      <p:sp>
        <p:nvSpPr>
          <p:cNvPr id="151" name="Google Shape;151;p24"/>
          <p:cNvSpPr/>
          <p:nvPr/>
        </p:nvSpPr>
        <p:spPr>
          <a:xfrm>
            <a:off x="7046912" y="0"/>
            <a:ext cx="2097087" cy="144462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E89EE117-63CC-4A75-8098-AA872ACE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xmlns="" id="{B67E2FC3-A8E7-4C05-80FD-C4E3758E9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683" y="4357777"/>
            <a:ext cx="946031" cy="960408"/>
          </a:xfrm>
          <a:prstGeom prst="rect">
            <a:avLst/>
          </a:prstGeom>
        </p:spPr>
      </p:pic>
      <p:pic>
        <p:nvPicPr>
          <p:cNvPr id="10" name="Obraz 10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0481E406-FF7C-4A9C-87AC-C1F46CE28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118" y="3370282"/>
            <a:ext cx="543466" cy="678156"/>
          </a:xfrm>
          <a:prstGeom prst="rect">
            <a:avLst/>
          </a:prstGeom>
        </p:spPr>
      </p:pic>
      <p:pic>
        <p:nvPicPr>
          <p:cNvPr id="11" name="Obraz 11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AB10560F-9131-4F07-B2D4-98896C55B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136" y="5320944"/>
            <a:ext cx="1118559" cy="788110"/>
          </a:xfrm>
          <a:prstGeom prst="rect">
            <a:avLst/>
          </a:prstGeom>
        </p:spPr>
      </p:pic>
      <p:pic>
        <p:nvPicPr>
          <p:cNvPr id="12" name="Obraz 1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9CBF02D5-EEC1-442E-9891-216B482F2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211" y="2294228"/>
            <a:ext cx="773504" cy="1090601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3FCD0F73-54C4-4BAA-8191-769BAE814853}"/>
              </a:ext>
            </a:extLst>
          </p:cNvPr>
          <p:cNvCxnSpPr/>
          <p:nvPr/>
        </p:nvCxnSpPr>
        <p:spPr>
          <a:xfrm>
            <a:off x="4244196" y="1850365"/>
            <a:ext cx="28754" cy="438509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505111" y="200340"/>
            <a:ext cx="4596442" cy="143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600"/>
              <a:buFont typeface="Tahoma"/>
              <a:buNone/>
            </a:pPr>
            <a:r>
              <a:rPr lang="en-US" sz="3800" b="1">
                <a:solidFill>
                  <a:srgbClr val="002244"/>
                </a:solidFill>
                <a:latin typeface="Comic Sans MS"/>
                <a:ea typeface="Tahoma"/>
                <a:cs typeface="Tahoma"/>
              </a:rPr>
              <a:t>Z</a:t>
            </a:r>
            <a:r>
              <a:rPr lang="en-US" sz="3800" b="1" i="0" u="none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ajęcia </a:t>
            </a:r>
            <a:r>
              <a:rPr lang="en-US" sz="3800" b="1" i="0" u="none" err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dodatkowe</a:t>
            </a:r>
            <a:endParaRPr sz="3800">
              <a:latin typeface="Comic Sans MS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sz="half" idx="1"/>
          </p:nvPr>
        </p:nvSpPr>
        <p:spPr>
          <a:xfrm>
            <a:off x="290998" y="1845734"/>
            <a:ext cx="47816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en-US" sz="1800" b="1" dirty="0" err="1">
                <a:solidFill>
                  <a:schemeClr val="dk1"/>
                </a:solidFill>
                <a:latin typeface="Comic Sans MS"/>
                <a:ea typeface="Verdana"/>
              </a:rPr>
              <a:t>Zajęcia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dodatkowe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 </a:t>
            </a:r>
            <a:endParaRPr lang="pl-PL" sz="1800" b="1">
              <a:solidFill>
                <a:schemeClr val="dk1"/>
              </a:solidFill>
              <a:latin typeface="Comic Sans MS"/>
              <a:ea typeface="Verdana"/>
              <a:cs typeface="Verdana"/>
              <a:sym typeface="Verdana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dla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wszystkich</a:t>
            </a:r>
            <a:r>
              <a:rPr lang="en-US" sz="1800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uczniów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:</a:t>
            </a:r>
            <a:endParaRPr lang="pl-PL" sz="18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endParaRPr lang="en-US" sz="1800" b="1" dirty="0">
              <a:solidFill>
                <a:schemeClr val="dk1"/>
              </a:solidFill>
              <a:latin typeface="Comic Sans MS"/>
              <a:ea typeface="Verdana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- basen dla uczniów z klas 2. i 3.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(zajęcia dodatkowe)</a:t>
            </a:r>
            <a:endParaRPr lang="en-US" dirty="0">
              <a:latin typeface="Comic Sans MS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rozwijające zainteresowania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dla uczniów z klas 1-3</a:t>
            </a:r>
            <a:endParaRPr lang="pl-PL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</a:rPr>
              <a:t>- koła zainteresowań z różnych przedmiotów dla uczniów z klas 4-8</a:t>
            </a:r>
            <a:endParaRPr lang="pl-PL" sz="1800" dirty="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sportowe  dla uczniów z klas 1-3 oraz 4-8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wyrównawcze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przygotowanie do egzaminu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r>
              <a:rPr lang="pl-PL" sz="1800" dirty="0">
                <a:latin typeface="Comic Sans MS"/>
                <a:cs typeface="Calibri"/>
              </a:rPr>
              <a:t>- zajęcia dodatkowe w świetlicy</a:t>
            </a:r>
            <a:endParaRPr lang="pl-PL" sz="1800" b="1" dirty="0">
              <a:solidFill>
                <a:schemeClr val="dk1"/>
              </a:solidFill>
              <a:latin typeface="Comic Sans MS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2000"/>
              <a:buNone/>
            </a:pPr>
            <a:endParaRPr lang="en-US" sz="1400" b="1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Co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roku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oferta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zajęć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dodatkowych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 jest 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uaktualniana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Verdana"/>
                <a:cs typeface="Verdana"/>
              </a:rPr>
              <a:t>!</a:t>
            </a:r>
            <a:endParaRPr lang="en-US" sz="14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244"/>
              </a:buClr>
              <a:buSzPts val="2000"/>
              <a:buFontTx/>
              <a:buChar char="-"/>
            </a:pPr>
            <a:endParaRPr lang="pl-PL" sz="1800" dirty="0">
              <a:cs typeface="Calibri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E391A9C-69CC-4E55-A086-76E4440944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0800" indent="0">
              <a:buNone/>
            </a:pPr>
            <a:endParaRPr lang="pl-PL" sz="2000" b="1" dirty="0">
              <a:cs typeface="Calibri"/>
            </a:endParaRPr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 marL="50800" indent="0">
              <a:buNone/>
            </a:pPr>
            <a:endParaRPr lang="pl-PL" sz="2000" b="1" dirty="0"/>
          </a:p>
          <a:p>
            <a:pPr>
              <a:buFontTx/>
              <a:buChar char="-"/>
            </a:pPr>
            <a:endParaRPr lang="pl-PL" sz="1800" dirty="0"/>
          </a:p>
          <a:p>
            <a:endParaRPr lang="pl-PL" dirty="0"/>
          </a:p>
        </p:txBody>
      </p:sp>
      <p:sp>
        <p:nvSpPr>
          <p:cNvPr id="151" name="Google Shape;151;p24"/>
          <p:cNvSpPr/>
          <p:nvPr/>
        </p:nvSpPr>
        <p:spPr>
          <a:xfrm>
            <a:off x="7046912" y="0"/>
            <a:ext cx="2097087" cy="144462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24828CA9-9E9E-492F-A31A-213D3EC5F654}"/>
              </a:ext>
            </a:extLst>
          </p:cNvPr>
          <p:cNvSpPr/>
          <p:nvPr/>
        </p:nvSpPr>
        <p:spPr>
          <a:xfrm>
            <a:off x="5199861" y="1850748"/>
            <a:ext cx="3815277" cy="1783198"/>
          </a:xfrm>
          <a:prstGeom prst="roundRect">
            <a:avLst/>
          </a:prstGeom>
          <a:solidFill>
            <a:srgbClr val="FFC000"/>
          </a:solidFill>
          <a:ln>
            <a:solidFill>
              <a:srgbClr val="E95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Uczniowie nieznający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języka polskiego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mają 2 godziny </a:t>
            </a:r>
            <a:br>
              <a:rPr lang="pl-PL" sz="1600" b="1" dirty="0">
                <a:solidFill>
                  <a:srgbClr val="C00000"/>
                </a:solidFill>
                <a:latin typeface="Comic Sans MS"/>
              </a:rPr>
            </a:br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dodatkowego języka polskiego </a:t>
            </a:r>
            <a:endParaRPr lang="pl-PL" sz="1600" dirty="0">
              <a:solidFill>
                <a:srgbClr val="FFFFFF"/>
              </a:solidFill>
              <a:latin typeface="Comic Sans MS"/>
            </a:endParaRPr>
          </a:p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/>
              </a:rPr>
              <a:t>w tygodniu</a:t>
            </a:r>
            <a:endParaRPr lang="pl-PL" sz="1600" dirty="0">
              <a:solidFill>
                <a:srgbClr val="FFFF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35A4A713-00A0-4A0F-B012-6D1CD3987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06FEC403-D8A3-42C6-BC0C-37E536CC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45" y="4734734"/>
            <a:ext cx="774760" cy="968496"/>
          </a:xfrm>
          <a:prstGeom prst="rect">
            <a:avLst/>
          </a:prstGeom>
        </p:spPr>
      </p:pic>
      <p:pic>
        <p:nvPicPr>
          <p:cNvPr id="6" name="Obraz 7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72C21E2C-FC9A-4176-9090-B66D21370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135" y="3854570"/>
            <a:ext cx="1089804" cy="1075427"/>
          </a:xfrm>
          <a:prstGeom prst="rect">
            <a:avLst/>
          </a:prstGeom>
        </p:spPr>
      </p:pic>
      <p:pic>
        <p:nvPicPr>
          <p:cNvPr id="8" name="Obraz 8" descr="Obraz zawierający butelka&#10;&#10;Opis wygenerowany przy bardzo wysokim poziomie pewności">
            <a:extLst>
              <a:ext uri="{FF2B5EF4-FFF2-40B4-BE49-F238E27FC236}">
                <a16:creationId xmlns:a16="http://schemas.microsoft.com/office/drawing/2014/main" xmlns="" id="{9133CC25-EED5-471F-A656-4ECDC2FCA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853" y="5347294"/>
            <a:ext cx="1291087" cy="778546"/>
          </a:xfrm>
          <a:prstGeom prst="rect">
            <a:avLst/>
          </a:prstGeom>
        </p:spPr>
      </p:pic>
      <p:pic>
        <p:nvPicPr>
          <p:cNvPr id="9" name="Obraz 9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72265B8E-8DA9-4D78-95BD-AD438E0B4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165" y="4005533"/>
            <a:ext cx="988084" cy="931653"/>
          </a:xfrm>
          <a:prstGeom prst="rect">
            <a:avLst/>
          </a:prstGeom>
        </p:spPr>
      </p:pic>
      <p:pic>
        <p:nvPicPr>
          <p:cNvPr id="10" name="Obraz 10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FF520EBD-6F1C-40B0-A1E4-EDF539A4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6098" y="5225365"/>
            <a:ext cx="1564257" cy="993648"/>
          </a:xfrm>
          <a:prstGeom prst="rect">
            <a:avLst/>
          </a:prstGeom>
        </p:spPr>
      </p:pic>
      <p:pic>
        <p:nvPicPr>
          <p:cNvPr id="11" name="Obraz 11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D0CAF9B0-B9CD-4981-8D2B-401E035EA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212" y="4011927"/>
            <a:ext cx="1291087" cy="818222"/>
          </a:xfrm>
          <a:prstGeom prst="rect">
            <a:avLst/>
          </a:prstGeom>
        </p:spPr>
      </p:pic>
      <p:pic>
        <p:nvPicPr>
          <p:cNvPr id="12" name="Obraz 1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5078C5EA-9467-41A9-AC1C-0A4596C73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3645" y="2410207"/>
            <a:ext cx="1147312" cy="786757"/>
          </a:xfrm>
          <a:prstGeom prst="rect">
            <a:avLst/>
          </a:prstGeom>
        </p:spPr>
      </p:pic>
      <p:pic>
        <p:nvPicPr>
          <p:cNvPr id="13" name="Obraz 1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1C9F4D47-1E86-4990-989F-43119A4A3F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0947" y="5046004"/>
            <a:ext cx="1182179" cy="8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2533866" y="229095"/>
            <a:ext cx="5257800" cy="14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dirty="0">
                <a:latin typeface="Comic Sans MS"/>
              </a:rPr>
              <a:t>Dokumenty szkolne</a:t>
            </a:r>
            <a:endParaRPr sz="3800" b="1" dirty="0">
              <a:latin typeface="Comic Sans MS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sz="half" idx="1"/>
          </p:nvPr>
        </p:nvSpPr>
        <p:spPr>
          <a:xfrm>
            <a:off x="434771" y="1730715"/>
            <a:ext cx="3430151" cy="314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i="0" u="none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Statut szkoły</a:t>
            </a:r>
            <a:endParaRPr lang="pl-PL">
              <a:solidFill>
                <a:schemeClr val="dk1"/>
              </a:solidFill>
              <a:latin typeface="Comic Sans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To najważniejszy dokument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w szkole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Są w nim na przykład: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- informacje </a:t>
            </a: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o  ocenianiu, promowaniu i klasyfikowaniu uczniów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zasady rekrutacji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prawa i obowiązki uczniów, rodziców i nauczycieli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solidFill>
                  <a:srgbClr val="404040"/>
                </a:solidFill>
                <a:latin typeface="Comic Sans MS"/>
                <a:ea typeface="Verdana"/>
                <a:cs typeface="Calibri"/>
              </a:rPr>
              <a:t>- informacje o karach, nagrodach</a:t>
            </a:r>
            <a:endParaRPr lang="pl-PL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FontTx/>
              <a:buChar char="-"/>
            </a:pPr>
            <a:endParaRPr lang="pl-PL" sz="180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C6ADA9E2-AD04-4739-BAFD-05DC3FDB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402" y="1738031"/>
            <a:ext cx="5093334" cy="452229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Comic Sans MS"/>
              </a:rPr>
              <a:t>Regulaminy szkolne</a:t>
            </a:r>
            <a:endParaRPr lang="pl-PL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szkoły </a:t>
            </a:r>
            <a:r>
              <a:rPr lang="pl-PL" sz="1800" dirty="0">
                <a:latin typeface="Comic Sans MS"/>
                <a:cs typeface="Calibri"/>
              </a:rPr>
              <a:t>(określa zasady funkcjonowania szkoły, zachowania na jej terenie, obowiązki uczniów i nauczycieli)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średniej ważonej </a:t>
            </a:r>
            <a:r>
              <a:rPr lang="pl-PL" sz="1800" dirty="0">
                <a:latin typeface="Comic Sans MS"/>
                <a:cs typeface="Calibri"/>
              </a:rPr>
              <a:t>(określa sposób wystawiania ocen z przedmiotów w klasach 4-8)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wystawiania oceny zachowania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w klasach 4-8</a:t>
            </a:r>
            <a:r>
              <a:rPr lang="pl-PL" sz="1800" dirty="0">
                <a:latin typeface="Comic Sans MS"/>
                <a:cs typeface="Calibri"/>
              </a:rPr>
              <a:t> (określa zasady oceniania zachowania)</a:t>
            </a:r>
            <a:endParaRPr lang="pl-P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Regulamin wypożyczania podręczników </a:t>
            </a:r>
            <a:endParaRPr lang="pl-PL" sz="1800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z biblioteki</a:t>
            </a:r>
            <a:endParaRPr lang="pl-PL" sz="1800" dirty="0" err="1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Kontrakt między uczniem, rodzicami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latin typeface="Comic Sans MS"/>
                <a:cs typeface="Calibri"/>
              </a:rPr>
              <a:t>i nauczycielami </a:t>
            </a:r>
            <a:r>
              <a:rPr lang="pl-PL" sz="1800" dirty="0">
                <a:latin typeface="Comic Sans MS"/>
                <a:cs typeface="Calibri"/>
              </a:rPr>
              <a:t>(określa zasady nauki </a:t>
            </a:r>
            <a:endParaRPr lang="pl-PL">
              <a:latin typeface="Calibri" panose="020F0502020204030204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/>
              </a:rPr>
              <a:t>w naszej szkole)</a:t>
            </a:r>
            <a:endParaRPr lang="pl-PL" dirty="0">
              <a:cs typeface="Calibri"/>
            </a:endParaRPr>
          </a:p>
          <a:p>
            <a:pPr marL="50800" indent="0">
              <a:buNone/>
            </a:pPr>
            <a:endParaRPr lang="pl-PL" sz="1800" b="1" dirty="0">
              <a:cs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59F680C-20C6-423F-B09C-37BF122BF617}"/>
              </a:ext>
            </a:extLst>
          </p:cNvPr>
          <p:cNvSpPr txBox="1"/>
          <p:nvPr/>
        </p:nvSpPr>
        <p:spPr>
          <a:xfrm>
            <a:off x="310553" y="5170099"/>
            <a:ext cx="3505199" cy="10915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latin typeface="Comic Sans MS"/>
              </a:rPr>
              <a:t>Wszystkie dokumenty znajdują się na stronie internetowej szkoły w zakładce </a:t>
            </a:r>
            <a:endParaRPr lang="pl-PL"/>
          </a:p>
          <a:p>
            <a:r>
              <a:rPr lang="pl-PL" sz="1600" b="1" dirty="0">
                <a:latin typeface="Comic Sans MS"/>
              </a:rPr>
              <a:t>- DOKUMENTY</a:t>
            </a:r>
            <a:endParaRPr lang="pl-PL" dirty="0"/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82FDB811-D9CC-4A74-886B-2D592B53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xmlns="" id="{14F4F202-ECC8-40C4-9220-15A796F9A192}"/>
              </a:ext>
            </a:extLst>
          </p:cNvPr>
          <p:cNvCxnSpPr/>
          <p:nvPr/>
        </p:nvCxnSpPr>
        <p:spPr>
          <a:xfrm>
            <a:off x="3870385" y="1907876"/>
            <a:ext cx="43131" cy="411192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1024243" y="185962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2244"/>
              </a:buClr>
              <a:buSzPts val="3800"/>
              <a:buFont typeface="Tahoma"/>
            </a:pPr>
            <a:r>
              <a:rPr lang="pl-PL" sz="3800" b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Co musisz mieć </a:t>
            </a:r>
            <a: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/>
            </a:r>
            <a:b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</a:br>
            <a:r>
              <a:rPr lang="pl-PL" sz="3800" b="1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w plecaku?</a:t>
            </a:r>
            <a:endParaRPr lang="pl-PL" sz="3800" b="1">
              <a:solidFill>
                <a:srgbClr val="002244"/>
              </a:solidFill>
              <a:latin typeface="Comic Sans MS"/>
              <a:ea typeface="Tahoma"/>
              <a:cs typeface="Tahoma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244"/>
              </a:buClr>
              <a:buSzPts val="2200"/>
              <a:buFont typeface="Verdana"/>
              <a:buChar char="•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</a:endParaRPr>
          </a:p>
          <a:p>
            <a:pPr marL="342900" marR="0" lvl="0" indent="-203200" algn="l" rtl="0">
              <a:spcBef>
                <a:spcPts val="1100"/>
              </a:spcBef>
              <a:spcAft>
                <a:spcPts val="0"/>
              </a:spcAft>
              <a:buClr>
                <a:srgbClr val="002244"/>
              </a:buClr>
              <a:buSzPts val="2200"/>
              <a:buFont typeface="Verdana"/>
              <a:buNone/>
            </a:pPr>
            <a:endParaRPr sz="22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28DDA0DF-020D-41DF-8E49-9FE8C922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258318"/>
            <a:ext cx="1808673" cy="11511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86599BA-2773-48A0-941E-1C8D44E3A30C}"/>
              </a:ext>
            </a:extLst>
          </p:cNvPr>
          <p:cNvSpPr txBox="1"/>
          <p:nvPr/>
        </p:nvSpPr>
        <p:spPr>
          <a:xfrm>
            <a:off x="502273" y="5626507"/>
            <a:ext cx="868104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omic Sans MS"/>
              </a:rPr>
              <a:t>Uczniom klas I-III wychowawca może przekazać listę dodatkowych przyborów obowiązujących w jego klasie, np. farby, plastelina, bloki techniczne itp. </a:t>
            </a:r>
            <a:endParaRPr lang="pl-PL" dirty="0"/>
          </a:p>
          <a:p>
            <a:r>
              <a:rPr lang="pl-PL" dirty="0">
                <a:latin typeface="Comic Sans MS"/>
              </a:rPr>
              <a:t>W dniach, w których masz wychowanie fizyczne (WF), przynosisz strój gimnastyczny.</a:t>
            </a:r>
          </a:p>
        </p:txBody>
      </p:sp>
      <p:pic>
        <p:nvPicPr>
          <p:cNvPr id="3" name="Google Shape;159;p25" descr="Obraz zawierający mężczyzna, śnieg, stół&#10;&#10;Opis wygenerowany przy bardzo wysokim poziomie pewności">
            <a:extLst>
              <a:ext uri="{FF2B5EF4-FFF2-40B4-BE49-F238E27FC236}">
                <a16:creationId xmlns:a16="http://schemas.microsoft.com/office/drawing/2014/main" xmlns="" id="{63706DDB-CA43-4D5D-8985-2D687C598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131" y="256038"/>
            <a:ext cx="1953314" cy="14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2" descr="Obraz zawierający stacjonarne, ołówek, stół&#10;&#10;Opis wygenerowany przy bardzo wysokim poziomie pewności">
            <a:extLst>
              <a:ext uri="{FF2B5EF4-FFF2-40B4-BE49-F238E27FC236}">
                <a16:creationId xmlns:a16="http://schemas.microsoft.com/office/drawing/2014/main" xmlns="" id="{62DC85B8-4048-46DA-A94C-2A08DF7B92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82665" y="1754119"/>
            <a:ext cx="6124323" cy="3800357"/>
          </a:xfrm>
        </p:spPr>
      </p:pic>
    </p:spTree>
    <p:extLst>
      <p:ext uri="{BB962C8B-B14F-4D97-AF65-F5344CB8AC3E}">
        <p14:creationId xmlns:p14="http://schemas.microsoft.com/office/powerpoint/2010/main" val="393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55B9DA-8D41-4869-93CA-14DA05EC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38" y="272227"/>
            <a:ext cx="4538931" cy="14363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b="1" dirty="0">
                <a:latin typeface="Comic Sans MS"/>
                <a:cs typeface="Calibri Light"/>
              </a:rPr>
              <a:t>Warto wiedzieć </a:t>
            </a:r>
            <a:br>
              <a:rPr lang="pl-PL" sz="3800" b="1" dirty="0">
                <a:latin typeface="Comic Sans MS"/>
                <a:cs typeface="Calibri Light"/>
              </a:rPr>
            </a:br>
            <a:r>
              <a:rPr lang="pl-PL" sz="3800" b="1">
                <a:latin typeface="Comic Sans MS"/>
                <a:cs typeface="Calibri Light"/>
              </a:rPr>
              <a:t>- rola uczniów </a:t>
            </a:r>
            <a:r>
              <a:rPr lang="pl-PL" sz="3800" b="1" dirty="0">
                <a:latin typeface="Comic Sans MS"/>
                <a:cs typeface="Calibri Light"/>
              </a:rPr>
              <a:t/>
            </a:r>
            <a:br>
              <a:rPr lang="pl-PL" sz="3800" b="1" dirty="0">
                <a:latin typeface="Comic Sans MS"/>
                <a:cs typeface="Calibri Light"/>
              </a:rPr>
            </a:br>
            <a:r>
              <a:rPr lang="pl-PL" sz="3800" b="1">
                <a:latin typeface="Comic Sans MS"/>
                <a:cs typeface="Calibri Light"/>
              </a:rPr>
              <a:t>i rodziców</a:t>
            </a:r>
            <a:endParaRPr lang="pl-PL" sz="3800" b="1">
              <a:latin typeface="Comic Sans M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782AA18-012C-44D0-83BF-682CAD4687EB}"/>
              </a:ext>
            </a:extLst>
          </p:cNvPr>
          <p:cNvSpPr txBox="1"/>
          <p:nvPr/>
        </p:nvSpPr>
        <p:spPr>
          <a:xfrm>
            <a:off x="914400" y="1920815"/>
            <a:ext cx="813104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solidFill>
                  <a:srgbClr val="404040"/>
                </a:solidFill>
                <a:latin typeface="Comic Sans MS"/>
              </a:rPr>
              <a:t>Rola ucznia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 polega głównie na nauce, rozwijaniu swojej wiedzy, wykonywaniu poleceń nauczyciela oraz wspólnej nauce i zabawie </a:t>
            </a:r>
            <a:br>
              <a:rPr lang="pl-PL" sz="2000" dirty="0">
                <a:solidFill>
                  <a:srgbClr val="404040"/>
                </a:solidFill>
                <a:latin typeface="Comic Sans MS"/>
              </a:rPr>
            </a:br>
            <a:r>
              <a:rPr lang="pl-PL" sz="2000" dirty="0">
                <a:solidFill>
                  <a:srgbClr val="404040"/>
                </a:solidFill>
                <a:latin typeface="Comic Sans MS"/>
              </a:rPr>
              <a:t>z kolegami i koleżankami.</a:t>
            </a:r>
            <a:endParaRPr lang="pl-PL" sz="2000" dirty="0"/>
          </a:p>
          <a:p>
            <a:endParaRPr lang="pl-PL" sz="2000" dirty="0">
              <a:solidFill>
                <a:srgbClr val="404040"/>
              </a:solidFill>
              <a:latin typeface="Comic Sans MS"/>
            </a:endParaRPr>
          </a:p>
          <a:p>
            <a:r>
              <a:rPr lang="pl-PL" sz="2000" b="1" dirty="0">
                <a:solidFill>
                  <a:srgbClr val="404040"/>
                </a:solidFill>
                <a:latin typeface="Comic Sans MS"/>
              </a:rPr>
              <a:t>Zadania rodziców:</a:t>
            </a:r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 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dbanie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o edukację dziecka i uczestniczenie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w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życiu szkoły </a:t>
            </a:r>
          </a:p>
          <a:p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- zainteresowanie nauką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swojego dziecka i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stwarzanie dobrych warunków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do pracy 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współpraca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ze szkołą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udział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  w zebraniach klasowych, spotkaniach z wychowawcą czy dyrektorem szkoły</a:t>
            </a:r>
            <a:endParaRPr lang="pl-PL" dirty="0"/>
          </a:p>
          <a:p>
            <a:r>
              <a:rPr lang="pl-PL" sz="2000" dirty="0">
                <a:solidFill>
                  <a:srgbClr val="404040"/>
                </a:solidFill>
                <a:latin typeface="Comic Sans MS"/>
              </a:rPr>
              <a:t>- 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usprawiedliwianie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 </a:t>
            </a:r>
            <a:r>
              <a:rPr lang="pl-PL" sz="2000" dirty="0" smtClean="0">
                <a:solidFill>
                  <a:srgbClr val="404040"/>
                </a:solidFill>
                <a:latin typeface="Comic Sans MS"/>
              </a:rPr>
              <a:t>nieobecności </a:t>
            </a:r>
            <a:r>
              <a:rPr lang="pl-PL" sz="2000" dirty="0">
                <a:solidFill>
                  <a:srgbClr val="404040"/>
                </a:solidFill>
                <a:latin typeface="Comic Sans MS"/>
              </a:rPr>
              <a:t>dziecka w szkole</a:t>
            </a:r>
            <a:endParaRPr lang="pl-PL" dirty="0"/>
          </a:p>
        </p:txBody>
      </p:sp>
      <p:sp>
        <p:nvSpPr>
          <p:cNvPr id="5" name="Google Shape;168;p26">
            <a:extLst>
              <a:ext uri="{FF2B5EF4-FFF2-40B4-BE49-F238E27FC236}">
                <a16:creationId xmlns:a16="http://schemas.microsoft.com/office/drawing/2014/main" xmlns="" id="{42137006-110E-4A6D-AA97-BD6BC9EF38E4}"/>
              </a:ext>
            </a:extLst>
          </p:cNvPr>
          <p:cNvSpPr/>
          <p:nvPr/>
        </p:nvSpPr>
        <p:spPr>
          <a:xfrm>
            <a:off x="7077765" y="410114"/>
            <a:ext cx="1406525" cy="1158875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A6010891-6892-4954-90BA-FFD3FA01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1" y="560242"/>
            <a:ext cx="1808673" cy="11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6D75EE5-57FF-4D1E-B105-A6036B0FE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913828F-06C6-4172-B0DE-BAB012020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CB2A3A6-962C-4D7A-8272-EDEDD881F0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xmlns="" id="{735B99E8-46F0-42FC-87FB-39D61AC14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046FD92-EBC5-44A9-950B-2078779976C8}"/>
              </a:ext>
            </a:extLst>
          </p:cNvPr>
          <p:cNvSpPr txBox="1"/>
          <p:nvPr/>
        </p:nvSpPr>
        <p:spPr>
          <a:xfrm>
            <a:off x="3631740" y="-1488"/>
            <a:ext cx="4689988" cy="36860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800" kern="1200" spc="-50" dirty="0">
                <a:solidFill>
                  <a:srgbClr val="6A943E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800" kern="1200" spc="-50" dirty="0">
                <a:solidFill>
                  <a:srgbClr val="6A943E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WARTO BYĆ</a:t>
            </a:r>
            <a:b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</a:b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UCZNIEM TRÓJKI!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z="4800" b="1" kern="1200" spc="-50" dirty="0">
              <a:solidFill>
                <a:srgbClr val="6A943E"/>
              </a:solidFill>
              <a:latin typeface="Comic Sans MS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kern="1200" spc="-50" dirty="0">
                <a:solidFill>
                  <a:srgbClr val="6A943E"/>
                </a:solidFill>
                <a:latin typeface="Comic Sans MS"/>
                <a:ea typeface="+mj-ea"/>
                <a:cs typeface="+mj-cs"/>
              </a:rPr>
              <a:t>ZAPRASZAMY!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5778E739-FEE7-4D44-B9FA-5270D5FF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96" y="873317"/>
            <a:ext cx="1930588" cy="2466005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F687C383-9BBE-4590-ABA5-C2ACFCB3D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0" y="4409538"/>
            <a:ext cx="2694942" cy="1797351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5F2093B-7124-4CB0-8F45-1B3204F6F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A2A6149-408D-4E04-BFCF-3A17E51D6D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E231B5F-92E2-464C-916D-67AB1CAE4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0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6EE85B-3F82-4557-8F65-02057C6D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42" y="286604"/>
            <a:ext cx="7543800" cy="1867541"/>
          </a:xfrm>
        </p:spPr>
        <p:txBody>
          <a:bodyPr/>
          <a:lstStyle/>
          <a:p>
            <a:pPr algn="ctr"/>
            <a:r>
              <a:rPr lang="pl-PL" b="1" dirty="0">
                <a:latin typeface="Comic Sans MS"/>
              </a:rPr>
              <a:t>Powitanie</a:t>
            </a:r>
            <a:endParaRPr lang="pl-PL" dirty="0">
              <a:ea typeface="+mj-lt"/>
              <a:cs typeface="+mj-lt"/>
            </a:endParaRPr>
          </a:p>
          <a:p>
            <a:endParaRPr lang="pl-PL" dirty="0">
              <a:cs typeface="Calibri Ligh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CE15A2D-1FD9-49EC-8236-69377929099B}"/>
              </a:ext>
            </a:extLst>
          </p:cNvPr>
          <p:cNvSpPr txBox="1"/>
          <p:nvPr/>
        </p:nvSpPr>
        <p:spPr>
          <a:xfrm>
            <a:off x="750212" y="1950045"/>
            <a:ext cx="8072989" cy="42083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Dzień dobry!  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>
              <a:latin typeface="Comic Sans MS"/>
            </a:endParaRPr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 Drogi Uczniu! Witaj w Szkole Podstawowej nr 3 – Twojej nowej szkole.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Jest nam miło, że będziesz się z nami uczył i bawił.  W naszej szkole uczą się głównie dzieci polskie, ale jest też wielu uczniów z innych krajów.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Jesteśmy osiedlową szkołą, położoną w bezpiecznej, spokojnej okolicy, blisko zielonych terenów nad Wartą. </a:t>
            </a:r>
            <a:r>
              <a:rPr lang="pl-PL" dirty="0" smtClean="0">
                <a:latin typeface="Comic Sans MS"/>
              </a:rPr>
              <a:t>Liczymy</a:t>
            </a:r>
            <a:r>
              <a:rPr lang="pl-PL" dirty="0">
                <a:latin typeface="Comic Sans MS"/>
              </a:rPr>
              <a:t>, że </a:t>
            </a:r>
            <a:r>
              <a:rPr lang="pl-PL" dirty="0" smtClean="0">
                <a:latin typeface="Comic Sans MS"/>
              </a:rPr>
              <a:t>będziesz się </a:t>
            </a:r>
            <a:r>
              <a:rPr lang="pl-PL" dirty="0" smtClean="0">
                <a:latin typeface="Comic Sans MS"/>
              </a:rPr>
              <a:t> czuł u nas dobrze </a:t>
            </a:r>
            <a:r>
              <a:rPr lang="pl-PL" smtClean="0">
                <a:latin typeface="Comic Sans MS"/>
              </a:rPr>
              <a:t>i bezpiecznie.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Wiemy, że pierwsze dni w nowej szkole bywają trudne. Wszystko wydaje się nowe, dlatego pomożemy Ci zapoznać się z zasadami i zwyczajami panującymi w naszej szkole, </a:t>
            </a:r>
            <a:br>
              <a:rPr lang="pl-PL" dirty="0">
                <a:latin typeface="Comic Sans MS"/>
              </a:rPr>
            </a:br>
            <a:r>
              <a:rPr lang="pl-PL" dirty="0">
                <a:latin typeface="Comic Sans MS"/>
              </a:rPr>
              <a:t>zwanej "Trójką".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>
                <a:latin typeface="Comic Sans MS"/>
              </a:rPr>
              <a:t>     Jeżeli coś będzie dla Ciebie niejasne, trudne, będziesz miał jakieś pytania - zawsze możesz zapytać wychowawcę, każdego nauczyciela lub przyjść do sekretariatu.</a:t>
            </a:r>
            <a:r>
              <a:rPr lang="en-US" dirty="0">
                <a:latin typeface="Comic Sans MS"/>
              </a:rPr>
              <a:t> 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>
              <a:latin typeface="Comic Sans MS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</a:t>
            </a:r>
            <a:r>
              <a:rPr lang="en-US" dirty="0" err="1">
                <a:latin typeface="Comic Sans MS"/>
              </a:rPr>
              <a:t>Dyrekcja</a:t>
            </a:r>
            <a:r>
              <a:rPr lang="en-US" dirty="0">
                <a:latin typeface="Comic Sans MS"/>
              </a:rPr>
              <a:t>, </a:t>
            </a:r>
            <a:r>
              <a:rPr lang="en-US" dirty="0" err="1">
                <a:latin typeface="Comic Sans MS"/>
              </a:rPr>
              <a:t>nauczyciele</a:t>
            </a:r>
            <a:r>
              <a:rPr lang="en-US" dirty="0">
                <a:latin typeface="Comic Sans MS"/>
              </a:rPr>
              <a:t>  </a:t>
            </a:r>
            <a:r>
              <a:rPr lang="en-US" dirty="0" err="1">
                <a:latin typeface="Comic Sans MS"/>
              </a:rPr>
              <a:t>i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uczniowie</a:t>
            </a:r>
            <a:r>
              <a:rPr lang="en-US" dirty="0">
                <a:latin typeface="Comic Sans MS"/>
              </a:rPr>
              <a:t>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       </a:t>
            </a:r>
            <a:r>
              <a:rPr lang="en-US" dirty="0" err="1">
                <a:latin typeface="Comic Sans MS"/>
              </a:rPr>
              <a:t>Szkoły</a:t>
            </a:r>
            <a:r>
              <a:rPr lang="en-US" dirty="0">
                <a:latin typeface="Comic Sans MS"/>
              </a:rPr>
              <a:t> </a:t>
            </a:r>
            <a:r>
              <a:rPr lang="en-US" dirty="0" err="1">
                <a:latin typeface="Comic Sans MS"/>
              </a:rPr>
              <a:t>Podstawowej</a:t>
            </a:r>
            <a:r>
              <a:rPr lang="en-US" dirty="0">
                <a:latin typeface="Comic Sans MS"/>
              </a:rPr>
              <a:t> nr 3  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</a:rPr>
              <a:t>                                                                               w </a:t>
            </a:r>
            <a:r>
              <a:rPr lang="en-US" dirty="0" err="1">
                <a:latin typeface="Comic Sans MS"/>
              </a:rPr>
              <a:t>Poznaniu</a:t>
            </a:r>
            <a:endParaRPr lang="pl-PL" dirty="0" err="1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5D6D9457-B339-41BD-A7E0-2AB80A2C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44" y="160083"/>
            <a:ext cx="1619250" cy="1485900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D3C6D8C-6B8A-46FC-8BB8-9F88D803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1" y="394682"/>
            <a:ext cx="1724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2244"/>
              </a:buClr>
              <a:buSzPts val="3800"/>
            </a:pPr>
            <a:r>
              <a:rPr lang="pl-PL" sz="3800" b="1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      </a:t>
            </a:r>
            <a:r>
              <a:rPr lang="pl-PL" sz="3800" b="1" i="0" u="none" dirty="0">
                <a:solidFill>
                  <a:srgbClr val="002244"/>
                </a:solidFill>
                <a:latin typeface="Comic Sans MS"/>
                <a:ea typeface="Tahoma"/>
                <a:cs typeface="Tahoma"/>
                <a:sym typeface="Tahoma"/>
              </a:rPr>
              <a:t>Dane adresowe szkoły</a:t>
            </a:r>
            <a:endParaRPr dirty="0">
              <a:latin typeface="Comic Sans MS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CD46EA4-31A0-4C0E-9B12-16B70DF9F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91" y="1945257"/>
            <a:ext cx="3866072" cy="379748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pl-PL" sz="1800" b="1" dirty="0">
                <a:latin typeface="Comic Sans MS"/>
              </a:rPr>
              <a:t>adres: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Szkoła Podstawowa nr 3 </a:t>
            </a:r>
            <a:endParaRPr lang="pl-PL" sz="1800" b="1" dirty="0">
              <a:latin typeface="Comic Sans MS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im. Bolesława Krzywoustego </a:t>
            </a:r>
            <a:endParaRPr lang="pl-PL" sz="1800" b="1" dirty="0">
              <a:latin typeface="Comic Sans MS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os. Piastowskie 27</a:t>
            </a:r>
            <a:endParaRPr lang="pl-PL" sz="1800" b="1">
              <a:latin typeface="Comic Sans MS"/>
            </a:endParaRPr>
          </a:p>
          <a:p>
            <a:pPr>
              <a:spcBef>
                <a:spcPts val="100"/>
              </a:spcBef>
              <a:buNone/>
            </a:pPr>
            <a:r>
              <a:rPr lang="pl-PL" sz="1800" dirty="0">
                <a:latin typeface="Comic Sans MS"/>
              </a:rPr>
              <a:t>61-149 Poznań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solidFill>
                <a:srgbClr val="FF0000"/>
              </a:solidFill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solidFill>
                  <a:srgbClr val="FF0000"/>
                </a:solidFill>
                <a:latin typeface="Comic Sans MS"/>
              </a:rPr>
              <a:t>telefon: </a:t>
            </a:r>
            <a:r>
              <a:rPr lang="pl-PL" sz="1800" dirty="0">
                <a:solidFill>
                  <a:srgbClr val="FF0000"/>
                </a:solidFill>
                <a:latin typeface="Comic Sans MS"/>
              </a:rPr>
              <a:t>61 877 0937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dirty="0"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latin typeface="Comic Sans MS"/>
              </a:rPr>
              <a:t>e-mail:</a:t>
            </a:r>
            <a:r>
              <a:rPr lang="pl-PL" sz="1800" dirty="0">
                <a:latin typeface="Comic Sans MS"/>
              </a:rPr>
              <a:t> sp3krzywousty@gmail.com</a:t>
            </a: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solidFill>
                <a:srgbClr val="FF0000"/>
              </a:solidFill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r>
              <a:rPr lang="pl-PL" sz="1800" b="1" dirty="0">
                <a:solidFill>
                  <a:srgbClr val="FF0000"/>
                </a:solidFill>
                <a:latin typeface="Comic Sans MS"/>
              </a:rPr>
              <a:t>www: </a:t>
            </a:r>
            <a:r>
              <a:rPr lang="pl-PL" sz="1800" dirty="0">
                <a:solidFill>
                  <a:srgbClr val="FF0000"/>
                </a:solidFill>
                <a:latin typeface="Comic Sans MS"/>
              </a:rPr>
              <a:t>sp3poznan.pl</a:t>
            </a:r>
            <a:endParaRPr lang="pl-PL" sz="1800" dirty="0">
              <a:solidFill>
                <a:srgbClr val="FF0000"/>
              </a:solidFill>
            </a:endParaRPr>
          </a:p>
          <a:p>
            <a:pPr marL="76200" indent="0">
              <a:spcBef>
                <a:spcPts val="100"/>
              </a:spcBef>
              <a:buNone/>
            </a:pPr>
            <a:endParaRPr lang="pl-PL" sz="1800" b="1" dirty="0">
              <a:latin typeface="Comic Sans MS"/>
            </a:endParaRPr>
          </a:p>
          <a:p>
            <a:pPr marL="76200" indent="0">
              <a:spcBef>
                <a:spcPts val="100"/>
              </a:spcBef>
              <a:buNone/>
            </a:pPr>
            <a:endParaRPr lang="pl-PL" sz="1800" dirty="0">
              <a:latin typeface="Comic Sans MS"/>
            </a:endParaRPr>
          </a:p>
          <a:p>
            <a:pPr marL="76200" indent="0">
              <a:buNone/>
            </a:pPr>
            <a:endParaRPr lang="pl-PL" sz="2000" dirty="0"/>
          </a:p>
          <a:p>
            <a:pPr marL="76200" indent="0">
              <a:buNone/>
            </a:pPr>
            <a:endParaRPr lang="pl-PL" sz="2000" b="1" dirty="0"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918" y="239623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BF95397B-D62F-4DAA-B211-AF6E4CDA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6" y="287072"/>
            <a:ext cx="1779918" cy="112238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A58D2AB-167F-4E13-97E6-99AB30EB509A}"/>
              </a:ext>
            </a:extLst>
          </p:cNvPr>
          <p:cNvSpPr txBox="1"/>
          <p:nvPr/>
        </p:nvSpPr>
        <p:spPr>
          <a:xfrm>
            <a:off x="4866377" y="4412052"/>
            <a:ext cx="37064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Sekretariat szkoły czynny</a:t>
            </a:r>
            <a:endParaRPr lang="pl-PL" b="1" dirty="0"/>
          </a:p>
          <a:p>
            <a:r>
              <a:rPr lang="pl-PL" sz="2000" dirty="0"/>
              <a:t>od poniedziałku do piątku</a:t>
            </a:r>
            <a:r>
              <a:rPr lang="pl-PL" sz="2000" dirty="0">
                <a:latin typeface="Comic Sans MS"/>
              </a:rPr>
              <a:t>:</a:t>
            </a:r>
            <a:endParaRPr lang="pl-PL" dirty="0"/>
          </a:p>
          <a:p>
            <a:r>
              <a:rPr lang="pl-PL" sz="2000" dirty="0">
                <a:latin typeface="Comic Sans MS"/>
              </a:rPr>
              <a:t>pon. śr. pt. 07:30 – 13:30</a:t>
            </a:r>
          </a:p>
          <a:p>
            <a:r>
              <a:rPr lang="pl-PL" sz="2000" dirty="0">
                <a:latin typeface="Comic Sans MS"/>
              </a:rPr>
              <a:t>wt. czw. 09:30-15-30</a:t>
            </a:r>
          </a:p>
        </p:txBody>
      </p:sp>
      <p:pic>
        <p:nvPicPr>
          <p:cNvPr id="2" name="Obraz 5" descr="Obraz zawierający zabawka, lalka&#10;&#10;Opis wygenerowany automatycznie">
            <a:extLst>
              <a:ext uri="{FF2B5EF4-FFF2-40B4-BE49-F238E27FC236}">
                <a16:creationId xmlns:a16="http://schemas.microsoft.com/office/drawing/2014/main" xmlns="" id="{F0E10685-9F70-4EB1-85BB-D6B375E7C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280" y="2225766"/>
            <a:ext cx="3703320" cy="18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904242-82DE-40D1-8A80-BD6F1978B6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7811" y="-187325"/>
            <a:ext cx="5645989" cy="1494107"/>
          </a:xfrm>
        </p:spPr>
        <p:txBody>
          <a:bodyPr/>
          <a:lstStyle/>
          <a:p>
            <a:r>
              <a:rPr lang="pl-PL" b="1" dirty="0">
                <a:latin typeface="Comic Sans MS"/>
              </a:rPr>
              <a:t>  </a:t>
            </a:r>
            <a:r>
              <a:rPr lang="pl-PL" sz="3800" b="1" dirty="0">
                <a:latin typeface="Comic Sans MS"/>
              </a:rPr>
              <a:t> Dojazd do szkoły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5B782ED-331F-485A-8DBD-B509717E8C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07057" y="5438865"/>
            <a:ext cx="2859088" cy="635000"/>
          </a:xfrm>
        </p:spPr>
        <p:txBody>
          <a:bodyPr vert="horz" lIns="0" tIns="45720" rIns="0" bIns="45720" rtlCol="0" anchor="t">
            <a:normAutofit/>
          </a:bodyPr>
          <a:lstStyle/>
          <a:p>
            <a:pPr marL="50800" indent="0">
              <a:buNone/>
            </a:pPr>
            <a:r>
              <a:rPr lang="pl-PL" sz="1100" dirty="0">
                <a:latin typeface="Comic Sans MS"/>
              </a:rPr>
              <a:t>6, 12, (przystanek </a:t>
            </a:r>
            <a:r>
              <a:rPr lang="pl-PL" sz="1100" dirty="0" err="1">
                <a:latin typeface="Comic Sans MS"/>
              </a:rPr>
              <a:t>Serafitek</a:t>
            </a:r>
            <a:r>
              <a:rPr lang="pl-PL" sz="1100" dirty="0">
                <a:latin typeface="Comic Sans MS"/>
              </a:rPr>
              <a:t>)</a:t>
            </a:r>
          </a:p>
          <a:p>
            <a:pPr marL="50800" indent="0">
              <a:buNone/>
            </a:pPr>
            <a:r>
              <a:rPr lang="pl-PL" sz="1100" dirty="0">
                <a:latin typeface="Comic Sans MS"/>
              </a:rPr>
              <a:t> 7, 9. 12, 13 (przystanek Wioślarska)</a:t>
            </a:r>
          </a:p>
        </p:txBody>
      </p:sp>
      <p:pic>
        <p:nvPicPr>
          <p:cNvPr id="5" name="Obraz 5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BCEA41A2-CFB7-4D0E-8462-AA7CA347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2" y="1588442"/>
            <a:ext cx="6855124" cy="3681115"/>
          </a:xfrm>
          <a:prstGeom prst="rect">
            <a:avLst/>
          </a:prstGeom>
        </p:spPr>
      </p:pic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xmlns="" id="{05FF0510-805E-4924-B255-9663D9E10548}"/>
              </a:ext>
            </a:extLst>
          </p:cNvPr>
          <p:cNvSpPr/>
          <p:nvPr/>
        </p:nvSpPr>
        <p:spPr>
          <a:xfrm>
            <a:off x="2978989" y="3431875"/>
            <a:ext cx="273169" cy="3594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7" descr="Obraz zawierający rysunek, znak&#10;&#10;Opis wygenerowany przy bardzo wysokim poziomie pewności">
            <a:extLst>
              <a:ext uri="{FF2B5EF4-FFF2-40B4-BE49-F238E27FC236}">
                <a16:creationId xmlns:a16="http://schemas.microsoft.com/office/drawing/2014/main" xmlns="" id="{22621D7A-E442-4EB1-9BAA-8D3A5C03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4" y="5427287"/>
            <a:ext cx="557843" cy="618558"/>
          </a:xfrm>
          <a:prstGeom prst="rect">
            <a:avLst/>
          </a:prstGeom>
        </p:spPr>
      </p:pic>
      <p:pic>
        <p:nvPicPr>
          <p:cNvPr id="8" name="Obraz 8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91D2DCD1-E58E-45F2-83AC-D93951A71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25001"/>
            <a:ext cx="557841" cy="62312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C0BF073-986F-4BEF-BF52-FE88D6DB4F84}"/>
              </a:ext>
            </a:extLst>
          </p:cNvPr>
          <p:cNvSpPr txBox="1"/>
          <p:nvPr/>
        </p:nvSpPr>
        <p:spPr>
          <a:xfrm>
            <a:off x="3486150" y="3486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1EBF6B-3CE1-4A1A-9EE4-F95941AC2BBB}"/>
              </a:ext>
            </a:extLst>
          </p:cNvPr>
          <p:cNvSpPr txBox="1"/>
          <p:nvPr/>
        </p:nvSpPr>
        <p:spPr>
          <a:xfrm>
            <a:off x="4577931" y="5440572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omic Sans MS"/>
              </a:rPr>
              <a:t>174 (przystanek </a:t>
            </a:r>
            <a:r>
              <a:rPr lang="pl-PL" sz="1100" dirty="0" err="1">
                <a:latin typeface="Comic Sans MS"/>
              </a:rPr>
              <a:t>Serafitek</a:t>
            </a:r>
            <a:r>
              <a:rPr lang="pl-PL" sz="1100" dirty="0">
                <a:latin typeface="Comic Sans MS"/>
              </a:rPr>
              <a:t>)</a:t>
            </a:r>
          </a:p>
          <a:p>
            <a:endParaRPr lang="pl-PL" sz="1100" dirty="0">
              <a:latin typeface="Comic Sans MS"/>
            </a:endParaRPr>
          </a:p>
          <a:p>
            <a:r>
              <a:rPr lang="pl-PL" sz="1100" dirty="0">
                <a:latin typeface="Comic Sans MS"/>
              </a:rPr>
              <a:t>174 (przystanek Wioślarska)</a:t>
            </a:r>
            <a:endParaRPr lang="pl-PL" sz="1100" dirty="0"/>
          </a:p>
        </p:txBody>
      </p:sp>
      <p:pic>
        <p:nvPicPr>
          <p:cNvPr id="3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2856CE44-DDA8-4B0E-B66C-F34463A43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19" y="157676"/>
            <a:ext cx="1808673" cy="1151137"/>
          </a:xfrm>
          <a:prstGeom prst="rect">
            <a:avLst/>
          </a:prstGeom>
        </p:spPr>
      </p:pic>
      <p:pic>
        <p:nvPicPr>
          <p:cNvPr id="14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0B2B958E-B33C-4926-953F-50ADC673DB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182" y="-4792"/>
            <a:ext cx="1622425" cy="148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D81047-9A62-4AEA-B434-FE9D054B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092" y="56566"/>
            <a:ext cx="4193876" cy="1436380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ea typeface="+mj-lt"/>
                <a:cs typeface="+mj-l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3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4BF53ADB-9691-4E47-805E-3F9B7374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958528"/>
            <a:ext cx="6984520" cy="39761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BD94A4C-6985-46E0-B74D-906156EA75E7}"/>
              </a:ext>
            </a:extLst>
          </p:cNvPr>
          <p:cNvSpPr txBox="1"/>
          <p:nvPr/>
        </p:nvSpPr>
        <p:spPr>
          <a:xfrm>
            <a:off x="6665343" y="3071004"/>
            <a:ext cx="24844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latin typeface="Comic Sans M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F5E9D7-4C64-47D7-A70D-E0EBEF85AF8C}"/>
              </a:ext>
            </a:extLst>
          </p:cNvPr>
          <p:cNvSpPr txBox="1"/>
          <p:nvPr/>
        </p:nvSpPr>
        <p:spPr>
          <a:xfrm>
            <a:off x="6667423" y="4568729"/>
            <a:ext cx="213968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omic Sans MS"/>
              </a:rPr>
              <a:t>Uczniowie klas 1-3 mają lekcje w segmencie C.</a:t>
            </a:r>
            <a:endParaRPr lang="pl-PL" dirty="0"/>
          </a:p>
          <a:p>
            <a:endParaRPr lang="pl-PL" dirty="0"/>
          </a:p>
          <a:p>
            <a:r>
              <a:rPr lang="pl-PL" dirty="0">
                <a:latin typeface="Comic Sans MS"/>
              </a:rPr>
              <a:t>Uczniowie klas 4-8 mają lekcje </a:t>
            </a:r>
            <a:br>
              <a:rPr lang="pl-PL" dirty="0">
                <a:latin typeface="Comic Sans MS"/>
              </a:rPr>
            </a:br>
            <a:r>
              <a:rPr lang="pl-PL" dirty="0">
                <a:latin typeface="Comic Sans MS"/>
              </a:rPr>
              <a:t>w  segmencie A i B.</a:t>
            </a:r>
            <a:endParaRPr lang="pl-PL" dirty="0"/>
          </a:p>
        </p:txBody>
      </p:sp>
      <p:pic>
        <p:nvPicPr>
          <p:cNvPr id="7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3ED1EA89-037B-4A46-BA07-0E058AFAD1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A8369EFD-E6D8-4658-BF6E-33116FC6B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2677638" y="243472"/>
            <a:ext cx="4337651" cy="146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3800"/>
              <a:buFont typeface="Tahoma"/>
              <a:buNone/>
            </a:pPr>
            <a:r>
              <a:rPr lang="pl-PL" sz="3800" b="1" dirty="0">
                <a:latin typeface="Comic Sans MS"/>
              </a:rPr>
              <a:t>Miejsca w szkole</a:t>
            </a:r>
            <a:endParaRPr sz="3800" b="1" dirty="0">
              <a:latin typeface="Comic Sans MS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sz="half" idx="1"/>
          </p:nvPr>
        </p:nvSpPr>
        <p:spPr>
          <a:xfrm>
            <a:off x="290997" y="1730715"/>
            <a:ext cx="3688943" cy="43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b="1" dirty="0">
                <a:solidFill>
                  <a:schemeClr val="dk1"/>
                </a:solidFill>
                <a:latin typeface="Comic Sans MS"/>
                <a:ea typeface="Verdana"/>
                <a:cs typeface="Verdana"/>
                <a:sym typeface="Verdana"/>
              </a:rPr>
              <a:t>Gabinet dyrektora</a:t>
            </a:r>
            <a:endParaRPr lang="pl-PL" sz="1800" b="1" i="0" u="none" dirty="0">
              <a:solidFill>
                <a:schemeClr val="dk1"/>
              </a:solidFill>
              <a:latin typeface="Comic Sans MS"/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Można się z nim kontaktować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w godzinach pracy szkoły.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Gabinet znajduje się przy sekretariacie.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dirty="0">
              <a:latin typeface="Comic Sans MS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dirty="0">
                <a:latin typeface="Comic Sans MS"/>
              </a:rPr>
              <a:t>Psycholog/pedagog/logopeda</a:t>
            </a:r>
            <a:endParaRPr lang="pl-PL" b="1">
              <a:latin typeface="Comic Sans MS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cs typeface="Calibri"/>
              </a:rPr>
              <a:t>Szkoła zapewnia pomoc dzieciom</a:t>
            </a:r>
            <a:br>
              <a:rPr lang="pl-PL" sz="1800" dirty="0">
                <a:latin typeface="Comic Sans MS"/>
                <a:cs typeface="Calibri"/>
              </a:rPr>
            </a:br>
            <a:r>
              <a:rPr lang="pl-PL" sz="1800" dirty="0">
                <a:latin typeface="Comic Sans MS"/>
                <a:cs typeface="Calibri"/>
              </a:rPr>
              <a:t> z różnymi trudnościami. Specjaliści pracują według odrębnego planu.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b="1" dirty="0">
                <a:latin typeface="Comic Sans MS"/>
                <a:ea typeface="+mn-lt"/>
                <a:cs typeface="+mn-lt"/>
              </a:rPr>
              <a:t>Gabinet pielęgniarki</a:t>
            </a:r>
            <a:endParaRPr lang="pl-PL">
              <a:latin typeface="Comic Sans MS"/>
              <a:ea typeface="+mn-lt"/>
              <a:cs typeface="+mn-lt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Znajduje się w segmencie A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na 1. piętrze.</a:t>
            </a:r>
            <a:endParaRPr lang="pl-PL" sz="1800">
              <a:latin typeface="Comic Sans MS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b="1" i="0" u="none" dirty="0">
              <a:solidFill>
                <a:srgbClr val="404040"/>
              </a:solidFill>
              <a:latin typeface="Calibri" panose="020F0502020204030204"/>
              <a:ea typeface="Verdana"/>
              <a:cs typeface="Calibri"/>
            </a:endParaRPr>
          </a:p>
          <a:p>
            <a:pPr marL="342900" indent="-228600">
              <a:spcBef>
                <a:spcPts val="900"/>
              </a:spcBef>
              <a:spcAft>
                <a:spcPts val="0"/>
              </a:spcAft>
              <a:buClr>
                <a:srgbClr val="002244"/>
              </a:buClr>
              <a:buSzPts val="1800"/>
              <a:buNone/>
            </a:pPr>
            <a:endParaRPr lang="pl-PL" sz="1800" b="1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C6ADA9E2-AD04-4739-BAFD-05DC3FDB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6313" y="1413295"/>
            <a:ext cx="4395950" cy="4530725"/>
          </a:xfrm>
        </p:spPr>
        <p:txBody>
          <a:bodyPr vert="horz" lIns="0" tIns="45720" rIns="0" bIns="45720" rtlCol="0" anchor="t">
            <a:normAutofit/>
          </a:bodyPr>
          <a:lstStyle/>
          <a:p>
            <a:pPr marL="508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latin typeface="Comic Sans MS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Comic Sans MS"/>
                <a:cs typeface="Calibri" panose="020F0502020204030204"/>
              </a:rPr>
              <a:t>Biblioteka</a:t>
            </a:r>
            <a:endParaRPr lang="en-US" dirty="0">
              <a:latin typeface="Comic Sans MS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 znajduje się w niej wypożyczalnia książek i podręczników , czytelnia oraz stanowiska z komputerami dla uczniów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 w bibliotece można spędzać czas</a:t>
            </a:r>
            <a:br>
              <a:rPr lang="pl-PL" sz="1800" dirty="0">
                <a:latin typeface="Comic Sans MS"/>
                <a:cs typeface="Calibri" panose="020F0502020204030204"/>
              </a:rPr>
            </a:br>
            <a:r>
              <a:rPr lang="pl-PL" sz="1800" dirty="0">
                <a:latin typeface="Comic Sans MS"/>
                <a:cs typeface="Calibri" panose="020F0502020204030204"/>
              </a:rPr>
              <a:t> w czasie przerw i po lekcjach</a:t>
            </a:r>
            <a:endParaRPr lang="pl-PL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latin typeface="Comic Sans MS"/>
                <a:cs typeface="Calibri" panose="020F0502020204030204"/>
              </a:rPr>
              <a:t>- podręczniki i ćwiczenia są dla ucznia bezpłatne</a:t>
            </a: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4EE9D521-A534-4F29-9B84-30D7B280B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xmlns="" id="{923CE9C8-3986-45EF-B50D-4A7FA1C7FBFC}"/>
              </a:ext>
            </a:extLst>
          </p:cNvPr>
          <p:cNvCxnSpPr/>
          <p:nvPr/>
        </p:nvCxnSpPr>
        <p:spPr>
          <a:xfrm>
            <a:off x="4272950" y="1864744"/>
            <a:ext cx="71887" cy="39969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589D15CD-FACC-4BAD-BAE2-890FE590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063" y="4481997"/>
            <a:ext cx="1751163" cy="1751163"/>
          </a:xfrm>
          <a:prstGeom prst="rect">
            <a:avLst/>
          </a:prstGeom>
        </p:spPr>
      </p:pic>
      <p:pic>
        <p:nvPicPr>
          <p:cNvPr id="5" name="Obraz 7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F9C0043B-7D44-4829-9A3B-7E003013C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937" y="4894053"/>
            <a:ext cx="744316" cy="1427025"/>
          </a:xfrm>
          <a:prstGeom prst="rect">
            <a:avLst/>
          </a:prstGeom>
        </p:spPr>
      </p:pic>
      <p:pic>
        <p:nvPicPr>
          <p:cNvPr id="9" name="Obraz 9" descr="Obraz zawierający zegar&#10;&#10;Opis wygenerowany przy bardzo wysokim poziomie pewności">
            <a:extLst>
              <a:ext uri="{FF2B5EF4-FFF2-40B4-BE49-F238E27FC236}">
                <a16:creationId xmlns:a16="http://schemas.microsoft.com/office/drawing/2014/main" xmlns="" id="{1E52E9AB-87BE-4BBF-AEDE-C0EDFD900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418" y="3971704"/>
            <a:ext cx="946031" cy="7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72FD2C-71E7-4FFF-86FB-E00942E0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469" y="-202225"/>
            <a:ext cx="5315310" cy="1479511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cs typeface="Calibri Ligh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4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E66E2518-3557-4D1D-9E5F-FB9FF619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6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3679EE8C-2303-4CCF-8BA1-3438ACE991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ED1C0D0-43B4-48A8-A8E4-1E0D816B0ACC}"/>
              </a:ext>
            </a:extLst>
          </p:cNvPr>
          <p:cNvSpPr txBox="1"/>
          <p:nvPr/>
        </p:nvSpPr>
        <p:spPr>
          <a:xfrm>
            <a:off x="339306" y="1820174"/>
            <a:ext cx="320327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Pokój nauczycielski </a:t>
            </a:r>
            <a:endParaRPr lang="pl-PL" sz="2000" dirty="0">
              <a:latin typeface="Comic Sans MS"/>
            </a:endParaRPr>
          </a:p>
          <a:p>
            <a:r>
              <a:rPr lang="pl-PL" sz="1800" dirty="0">
                <a:latin typeface="Comic Sans MS"/>
              </a:rPr>
              <a:t>To miejsce, w którym </a:t>
            </a:r>
          </a:p>
          <a:p>
            <a:r>
              <a:rPr lang="pl-PL" sz="1800" dirty="0">
                <a:latin typeface="Comic Sans MS"/>
              </a:rPr>
              <a:t>w czasie przerw odpoczywają nauczyciele.</a:t>
            </a:r>
            <a:endParaRPr lang="pl-PL" dirty="0"/>
          </a:p>
          <a:p>
            <a:r>
              <a:rPr lang="pl-PL" sz="1800" dirty="0">
                <a:latin typeface="Comic Sans MS"/>
              </a:rPr>
              <a:t>Znajduje się obok </a:t>
            </a:r>
            <a:br>
              <a:rPr lang="pl-PL" sz="1800" dirty="0">
                <a:latin typeface="Comic Sans MS"/>
              </a:rPr>
            </a:br>
            <a:r>
              <a:rPr lang="pl-PL" sz="1800" dirty="0">
                <a:latin typeface="Comic Sans MS"/>
              </a:rPr>
              <a:t>dyżurki,</a:t>
            </a:r>
          </a:p>
          <a:p>
            <a:r>
              <a:rPr lang="pl-PL" sz="1800" dirty="0">
                <a:latin typeface="Comic Sans MS"/>
              </a:rPr>
              <a:t>przy wejściu</a:t>
            </a:r>
          </a:p>
          <a:p>
            <a:endParaRPr lang="pl-PL" sz="1800" dirty="0">
              <a:latin typeface="Comic Sans MS"/>
            </a:endParaRPr>
          </a:p>
          <a:p>
            <a:endParaRPr lang="pl-PL" sz="1800" b="1" dirty="0">
              <a:latin typeface="Comic Sans MS"/>
            </a:endParaRPr>
          </a:p>
          <a:p>
            <a:endParaRPr lang="pl-PL" sz="2000" b="1" dirty="0">
              <a:latin typeface="Comic Sans MS"/>
            </a:endParaRPr>
          </a:p>
          <a:p>
            <a:r>
              <a:rPr lang="pl-PL" sz="2000" b="1" dirty="0">
                <a:latin typeface="Comic Sans MS"/>
              </a:rPr>
              <a:t>Sala gimnastyczna</a:t>
            </a:r>
          </a:p>
          <a:p>
            <a:r>
              <a:rPr lang="pl-PL" sz="1800" dirty="0">
                <a:latin typeface="Comic Sans MS"/>
              </a:rPr>
              <a:t>To sala, w której odbywają się lekcje wychowania fizycznego.</a:t>
            </a:r>
          </a:p>
          <a:p>
            <a:endParaRPr lang="pl-PL" dirty="0"/>
          </a:p>
        </p:txBody>
      </p:sp>
      <p:pic>
        <p:nvPicPr>
          <p:cNvPr id="9" name="Obraz 11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00E6FD45-E22D-41BF-84C3-05E431349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702" y="5389037"/>
            <a:ext cx="1032295" cy="10401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12DA795F-AFA9-4B60-AFE3-315508914B54}"/>
              </a:ext>
            </a:extLst>
          </p:cNvPr>
          <p:cNvSpPr txBox="1"/>
          <p:nvPr/>
        </p:nvSpPr>
        <p:spPr>
          <a:xfrm>
            <a:off x="4077419" y="1820174"/>
            <a:ext cx="4827916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endParaRPr lang="pl-PL"/>
          </a:p>
        </p:txBody>
      </p:sp>
      <p:pic>
        <p:nvPicPr>
          <p:cNvPr id="11" name="Obraz 11" descr="Obraz zawierający zabawka, zegar&#10;&#10;Opis wygenerowany przy bardzo wysokim poziomie pewności">
            <a:extLst>
              <a:ext uri="{FF2B5EF4-FFF2-40B4-BE49-F238E27FC236}">
                <a16:creationId xmlns:a16="http://schemas.microsoft.com/office/drawing/2014/main" xmlns="" id="{E20FD3ED-7E15-49E1-8890-CB052A98B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026" y="4863842"/>
            <a:ext cx="1593012" cy="1621766"/>
          </a:xfrm>
          <a:prstGeom prst="rect">
            <a:avLst/>
          </a:prstGeom>
        </p:spPr>
      </p:pic>
      <p:pic>
        <p:nvPicPr>
          <p:cNvPr id="12" name="Obraz 12" descr="Obraz zawierający koszula&#10;&#10;Opis wygenerowany przy bardzo wysokim poziomie pewności">
            <a:extLst>
              <a:ext uri="{FF2B5EF4-FFF2-40B4-BE49-F238E27FC236}">
                <a16:creationId xmlns:a16="http://schemas.microsoft.com/office/drawing/2014/main" xmlns="" id="{0CAA0C1C-8A2C-460E-AAA0-0D22B0362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631" y="3319664"/>
            <a:ext cx="1396579" cy="138739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CCA67EB-E5F6-495F-9E77-681E3F160496}"/>
              </a:ext>
            </a:extLst>
          </p:cNvPr>
          <p:cNvSpPr txBox="1"/>
          <p:nvPr/>
        </p:nvSpPr>
        <p:spPr>
          <a:xfrm>
            <a:off x="3669326" y="1780085"/>
            <a:ext cx="523460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800" b="1" dirty="0">
                <a:latin typeface="Comic Sans MS"/>
                <a:cs typeface="Segoe UI"/>
              </a:rPr>
              <a:t>Szatnia</a:t>
            </a:r>
            <a:r>
              <a:rPr lang="en-US" sz="1800" dirty="0">
                <a:latin typeface="Comic Sans MS"/>
                <a:cs typeface="Segoe UI"/>
              </a:rPr>
              <a:t>​</a:t>
            </a:r>
          </a:p>
          <a:p>
            <a:r>
              <a:rPr lang="pl-PL" sz="1800" dirty="0">
                <a:latin typeface="Comic Sans MS"/>
                <a:cs typeface="Segoe UI"/>
              </a:rPr>
              <a:t>- klasy mają osobne szatnie</a:t>
            </a:r>
            <a:endParaRPr lang="en-US" sz="1800" dirty="0">
              <a:latin typeface="Comic Sans MS"/>
              <a:cs typeface="Segoe UI"/>
            </a:endParaRPr>
          </a:p>
          <a:p>
            <a:r>
              <a:rPr lang="pl-PL" sz="1800" dirty="0">
                <a:latin typeface="Comic Sans MS"/>
                <a:cs typeface="Segoe UI"/>
              </a:rPr>
              <a:t>- uczniowie obowiązkowo korzystają ​</a:t>
            </a:r>
          </a:p>
          <a:p>
            <a:r>
              <a:rPr lang="pl-PL" sz="1800" dirty="0">
                <a:latin typeface="Comic Sans MS"/>
                <a:cs typeface="Segoe UI"/>
              </a:rPr>
              <a:t>z szatni przed lekcjami i po nich</a:t>
            </a:r>
            <a:r>
              <a:rPr lang="en-US" sz="1800" dirty="0">
                <a:latin typeface="Comic Sans MS"/>
                <a:cs typeface="Segoe UI"/>
              </a:rPr>
              <a:t>​</a:t>
            </a:r>
          </a:p>
          <a:p>
            <a:r>
              <a:rPr lang="pl-PL" sz="1800" dirty="0">
                <a:latin typeface="Comic Sans MS"/>
                <a:cs typeface="Segoe UI"/>
              </a:rPr>
              <a:t>- dzieci zostawiają tam ubranie wierzchnie​ </a:t>
            </a:r>
          </a:p>
          <a:p>
            <a:r>
              <a:rPr lang="pl-PL" sz="1800" dirty="0">
                <a:latin typeface="Comic Sans MS"/>
                <a:cs typeface="Segoe UI"/>
              </a:rPr>
              <a:t>(np. kurtki)</a:t>
            </a:r>
            <a:endParaRPr lang="pl-PL"/>
          </a:p>
          <a:p>
            <a:endParaRPr lang="pl-PL" sz="1800" dirty="0">
              <a:latin typeface="Comic Sans MS"/>
              <a:cs typeface="Segoe UI"/>
            </a:endParaRPr>
          </a:p>
          <a:p>
            <a:endParaRPr lang="pl-PL" sz="1800" dirty="0">
              <a:latin typeface="Comic Sans MS"/>
              <a:cs typeface="Segoe UI"/>
            </a:endParaRPr>
          </a:p>
          <a:p>
            <a:r>
              <a:rPr lang="pl-PL" sz="1800" b="1" dirty="0">
                <a:latin typeface="Comic Sans MS"/>
                <a:cs typeface="Segoe UI"/>
              </a:rPr>
              <a:t>Szafki uczniowskie</a:t>
            </a:r>
          </a:p>
          <a:p>
            <a:r>
              <a:rPr lang="pl-PL" sz="1800" dirty="0">
                <a:latin typeface="Comic Sans MS"/>
                <a:cs typeface="Segoe UI"/>
              </a:rPr>
              <a:t>- w holu szkoły znajdują się szafki dla uczniów, w których przechowują podręczniki, zeszyty </a:t>
            </a:r>
            <a:endParaRPr lang="en-US" sz="1800" dirty="0">
              <a:latin typeface="Comic Sans MS"/>
              <a:cs typeface="Segoe UI"/>
            </a:endParaRPr>
          </a:p>
          <a:p>
            <a:r>
              <a:rPr lang="pl-PL" sz="1800" dirty="0">
                <a:latin typeface="Comic Sans MS"/>
                <a:cs typeface="Segoe UI"/>
              </a:rPr>
              <a:t>i przybory szkolne</a:t>
            </a:r>
            <a:endParaRPr lang="en-US" sz="1800">
              <a:latin typeface="Comic Sans M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04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C524A1-D1BE-439F-86CE-D9E4D07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79" y="-72829"/>
            <a:ext cx="4208253" cy="1479511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ea typeface="+mj-lt"/>
                <a:cs typeface="+mj-lt"/>
              </a:rPr>
              <a:t>Miejsca w szkole</a:t>
            </a:r>
            <a:endParaRPr lang="pl-PL" sz="3800" b="1">
              <a:latin typeface="Comic Sans MS"/>
            </a:endParaRPr>
          </a:p>
        </p:txBody>
      </p:sp>
      <p:pic>
        <p:nvPicPr>
          <p:cNvPr id="4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41D38033-4448-4FA2-8470-57FBDE9E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00809"/>
            <a:ext cx="1808673" cy="1151137"/>
          </a:xfrm>
          <a:prstGeom prst="rect">
            <a:avLst/>
          </a:prstGeom>
        </p:spPr>
      </p:pic>
      <p:pic>
        <p:nvPicPr>
          <p:cNvPr id="6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197E3B48-CB89-4B4B-A40E-51F48789DA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012" y="254000"/>
            <a:ext cx="1622425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B4EE8D5-D1AD-4D93-BF52-BFBC5BCF4348}"/>
              </a:ext>
            </a:extLst>
          </p:cNvPr>
          <p:cNvSpPr txBox="1"/>
          <p:nvPr/>
        </p:nvSpPr>
        <p:spPr>
          <a:xfrm>
            <a:off x="277699" y="1989755"/>
            <a:ext cx="374228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Comic Sans MS"/>
              </a:rPr>
              <a:t>Stołówka szkolna</a:t>
            </a:r>
          </a:p>
          <a:p>
            <a:r>
              <a:rPr lang="pl-PL" sz="1800" dirty="0">
                <a:latin typeface="Comic Sans MS"/>
              </a:rPr>
              <a:t>- w szkolnej stołówce można zjeść ciepły posiłek </a:t>
            </a:r>
            <a:br>
              <a:rPr lang="pl-PL" sz="1800" dirty="0">
                <a:latin typeface="Comic Sans MS"/>
              </a:rPr>
            </a:br>
            <a:r>
              <a:rPr lang="pl-PL" sz="1800" dirty="0">
                <a:latin typeface="Comic Sans MS"/>
              </a:rPr>
              <a:t>i kupić  drobne przekąski</a:t>
            </a:r>
          </a:p>
          <a:p>
            <a:r>
              <a:rPr lang="pl-PL" sz="1800" dirty="0">
                <a:latin typeface="Comic Sans MS"/>
              </a:rPr>
              <a:t>- obiady dla dziecka należy zamówić na stronie </a:t>
            </a:r>
            <a:r>
              <a:rPr lang="pl-PL" sz="1800" dirty="0">
                <a:latin typeface="Comic Sans MS"/>
                <a:hlinkClick r:id="rId4"/>
              </a:rPr>
              <a:t>www.pyszoty.pl</a:t>
            </a:r>
            <a:r>
              <a:rPr lang="pl-PL" sz="1800" dirty="0">
                <a:latin typeface="Comic Sans MS"/>
              </a:rPr>
              <a:t> </a:t>
            </a:r>
          </a:p>
          <a:p>
            <a:r>
              <a:rPr lang="pl-PL" sz="1800" dirty="0">
                <a:latin typeface="Comic Sans MS"/>
              </a:rPr>
              <a:t>- jest czynna od 11:00 do 14:00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DC2B27F-96BE-410E-8420-BACA7503BADB}"/>
              </a:ext>
            </a:extLst>
          </p:cNvPr>
          <p:cNvSpPr txBox="1"/>
          <p:nvPr/>
        </p:nvSpPr>
        <p:spPr>
          <a:xfrm>
            <a:off x="4393721" y="1992702"/>
            <a:ext cx="432470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800" b="1" dirty="0">
                <a:latin typeface="Comic Sans MS"/>
              </a:rPr>
              <a:t>Świetlica</a:t>
            </a:r>
          </a:p>
          <a:p>
            <a:r>
              <a:rPr lang="pl-PL" sz="1800" u="sng" dirty="0"/>
              <a:t>- jest czynna od 6:30 do 17:00</a:t>
            </a:r>
            <a:endParaRPr lang="pl-PL" dirty="0"/>
          </a:p>
          <a:p>
            <a:r>
              <a:rPr lang="pl-PL" sz="1800" dirty="0">
                <a:latin typeface="Comic Sans MS"/>
              </a:rPr>
              <a:t> - to sale, w których uczniowie spędzają miło czas przed lekcjami </a:t>
            </a:r>
          </a:p>
          <a:p>
            <a:r>
              <a:rPr lang="pl-PL" sz="1800" dirty="0">
                <a:latin typeface="Comic Sans MS"/>
              </a:rPr>
              <a:t>i po nich</a:t>
            </a:r>
          </a:p>
          <a:p>
            <a:r>
              <a:rPr lang="pl-PL" sz="1800" dirty="0">
                <a:latin typeface="Comic Sans MS"/>
              </a:rPr>
              <a:t>- uczniowie podzieleni są na stałe grupy</a:t>
            </a:r>
          </a:p>
          <a:p>
            <a:r>
              <a:rPr lang="pl-PL" sz="1800" dirty="0">
                <a:latin typeface="Comic Sans MS"/>
              </a:rPr>
              <a:t>- do świetlicy swoje dziecko zapisują rodzice</a:t>
            </a:r>
          </a:p>
          <a:p>
            <a:pPr algn="ctr"/>
            <a:endParaRPr lang="pl-PL" sz="1800" u="sng" dirty="0">
              <a:latin typeface="Comic Sans MS"/>
            </a:endParaRPr>
          </a:p>
          <a:p>
            <a:endParaRPr lang="pl-PL" sz="1800" u="sng" dirty="0">
              <a:latin typeface="Comic Sans MS"/>
            </a:endParaRPr>
          </a:p>
        </p:txBody>
      </p:sp>
      <p:pic>
        <p:nvPicPr>
          <p:cNvPr id="12" name="Obraz 12" descr="Obraz zawierający rysunek, sypialnia&#10;&#10;Opis wygenerowany przy bardzo wysokim poziomie pewności">
            <a:extLst>
              <a:ext uri="{FF2B5EF4-FFF2-40B4-BE49-F238E27FC236}">
                <a16:creationId xmlns:a16="http://schemas.microsoft.com/office/drawing/2014/main" xmlns="" id="{9EEB91BB-4646-4C5B-8030-171F91C9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76" y="4958463"/>
            <a:ext cx="1370522" cy="1176068"/>
          </a:xfrm>
          <a:prstGeom prst="rect">
            <a:avLst/>
          </a:prstGeom>
        </p:spPr>
      </p:pic>
      <p:pic>
        <p:nvPicPr>
          <p:cNvPr id="13" name="Obraz 13" descr="Obraz zawierający pomiar&#10;&#10;Opis wygenerowany przy bardzo wysokim poziomie pewności">
            <a:extLst>
              <a:ext uri="{FF2B5EF4-FFF2-40B4-BE49-F238E27FC236}">
                <a16:creationId xmlns:a16="http://schemas.microsoft.com/office/drawing/2014/main" xmlns="" id="{1A398202-B427-4C9A-BE92-C77012DDB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79" y="4474720"/>
            <a:ext cx="2421255" cy="1849755"/>
          </a:xfrm>
          <a:prstGeom prst="rect">
            <a:avLst/>
          </a:prstGeom>
        </p:spPr>
      </p:pic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79DEA455-5620-4C6D-8BE1-C979237EB9E2}"/>
              </a:ext>
            </a:extLst>
          </p:cNvPr>
          <p:cNvCxnSpPr/>
          <p:nvPr/>
        </p:nvCxnSpPr>
        <p:spPr>
          <a:xfrm>
            <a:off x="4086046" y="1922252"/>
            <a:ext cx="71886" cy="414067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C5D27E-363B-4EC4-BE2B-70286492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7" y="-82103"/>
            <a:ext cx="7543800" cy="1450757"/>
          </a:xfrm>
        </p:spPr>
        <p:txBody>
          <a:bodyPr>
            <a:normAutofit/>
          </a:bodyPr>
          <a:lstStyle/>
          <a:p>
            <a:r>
              <a:rPr lang="pl-PL" sz="3800" b="1">
                <a:latin typeface="Comic Sans MS"/>
                <a:cs typeface="Calibri Light"/>
              </a:rPr>
              <a:t>Dziennik elektroniczny</a:t>
            </a:r>
          </a:p>
        </p:txBody>
      </p:sp>
      <p:pic>
        <p:nvPicPr>
          <p:cNvPr id="4" name="Google Shape;142;p23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531DE675-05B5-471F-BF67-64D5E8917E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0069" y="239623"/>
            <a:ext cx="16224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3" descr="Obraz zawierający twarz, kobieta, trzymający, brązowy&#10;&#10;Opis wygenerowany przy bardzo wysokim poziomie pewności">
            <a:extLst>
              <a:ext uri="{FF2B5EF4-FFF2-40B4-BE49-F238E27FC236}">
                <a16:creationId xmlns:a16="http://schemas.microsoft.com/office/drawing/2014/main" xmlns="" id="{AF933C95-A0C2-476C-AC3E-A2AE5C5A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272695"/>
            <a:ext cx="1808673" cy="115113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C5BE484-4D8B-4074-8FB8-166B288523DB}"/>
              </a:ext>
            </a:extLst>
          </p:cNvPr>
          <p:cNvSpPr txBox="1"/>
          <p:nvPr/>
        </p:nvSpPr>
        <p:spPr>
          <a:xfrm>
            <a:off x="281796" y="2021457"/>
            <a:ext cx="4295954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mic Sans MS"/>
              </a:rPr>
              <a:t>W </a:t>
            </a:r>
            <a:r>
              <a:rPr lang="en-US" sz="2400" b="1" dirty="0" err="1">
                <a:latin typeface="Comic Sans MS"/>
              </a:rPr>
              <a:t>naszej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szkole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korzystamy</a:t>
            </a:r>
            <a:r>
              <a:rPr lang="en-US" sz="2400" b="1" dirty="0">
                <a:latin typeface="Comic Sans MS"/>
              </a:rPr>
              <a:t> z </a:t>
            </a:r>
            <a:r>
              <a:rPr lang="en-US" sz="2400" b="1" dirty="0" err="1">
                <a:latin typeface="Comic Sans MS"/>
              </a:rPr>
              <a:t>dziennika</a:t>
            </a:r>
            <a:r>
              <a:rPr lang="en-US" sz="2400" b="1" dirty="0">
                <a:latin typeface="Comic Sans MS"/>
              </a:rPr>
              <a:t> </a:t>
            </a:r>
            <a:endParaRPr lang="pl-PL" sz="2400" b="1" dirty="0">
              <a:latin typeface="Comic Sans MS"/>
            </a:endParaRPr>
          </a:p>
          <a:p>
            <a:r>
              <a:rPr lang="en-US" sz="2400" b="1" dirty="0" err="1">
                <a:latin typeface="Comic Sans MS"/>
              </a:rPr>
              <a:t>elektronicznego</a:t>
            </a:r>
            <a:r>
              <a:rPr lang="en-US" sz="2400" b="1" dirty="0">
                <a:latin typeface="Comic Sans MS"/>
              </a:rPr>
              <a:t> </a:t>
            </a:r>
            <a:r>
              <a:rPr lang="en-US" sz="2400" b="1" dirty="0" err="1">
                <a:latin typeface="Comic Sans MS"/>
              </a:rPr>
              <a:t>Librus</a:t>
            </a:r>
          </a:p>
          <a:p>
            <a:endParaRPr lang="en-US" sz="1800" dirty="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witryna</a:t>
            </a:r>
            <a:r>
              <a:rPr lang="en-US" sz="1800" dirty="0">
                <a:latin typeface="Comic Sans MS"/>
              </a:rPr>
              <a:t> www jest </a:t>
            </a:r>
            <a:r>
              <a:rPr lang="en-US" sz="1800" dirty="0" err="1">
                <a:latin typeface="Comic Sans MS"/>
              </a:rPr>
              <a:t>dostępna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bezpłatnie</a:t>
            </a:r>
            <a:r>
              <a:rPr lang="en-US" sz="1800" dirty="0">
                <a:latin typeface="Comic Sans MS"/>
              </a:rPr>
              <a:t> dla każdego rodzica </a:t>
            </a:r>
          </a:p>
          <a:p>
            <a:r>
              <a:rPr lang="en-US" sz="1800" dirty="0" err="1">
                <a:latin typeface="Comic Sans MS"/>
              </a:rPr>
              <a:t>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ucznia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po login </a:t>
            </a:r>
            <a:r>
              <a:rPr lang="en-US" sz="1800" dirty="0" err="1">
                <a:latin typeface="Comic Sans MS"/>
              </a:rPr>
              <a:t>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hasło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należy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zgłosić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się</a:t>
            </a:r>
            <a:r>
              <a:rPr lang="en-US" sz="1800" dirty="0">
                <a:latin typeface="Comic Sans MS"/>
              </a:rPr>
              <a:t> </a:t>
            </a:r>
          </a:p>
          <a:p>
            <a:r>
              <a:rPr lang="en-US" sz="1800" dirty="0">
                <a:latin typeface="Comic Sans MS"/>
              </a:rPr>
              <a:t>do </a:t>
            </a:r>
            <a:r>
              <a:rPr lang="en-US" sz="1800" dirty="0" err="1">
                <a:latin typeface="Comic Sans MS"/>
              </a:rPr>
              <a:t>sekretariatu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dziennik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elektroniczny</a:t>
            </a:r>
            <a:r>
              <a:rPr lang="en-US" sz="1800" dirty="0">
                <a:latin typeface="Comic Sans MS"/>
              </a:rPr>
              <a:t> jest </a:t>
            </a:r>
            <a:r>
              <a:rPr lang="en-US" sz="1800" dirty="0" err="1">
                <a:latin typeface="Comic Sans MS"/>
              </a:rPr>
              <a:t>głównym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narzędziem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komunikacji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między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szkołą</a:t>
            </a:r>
            <a:r>
              <a:rPr lang="en-US" sz="1800" dirty="0">
                <a:latin typeface="Comic Sans MS"/>
              </a:rPr>
              <a:t> a </a:t>
            </a:r>
            <a:r>
              <a:rPr lang="en-US" sz="1800" dirty="0" err="1">
                <a:latin typeface="Comic Sans MS"/>
              </a:rPr>
              <a:t>rodzicami</a:t>
            </a:r>
            <a:endParaRPr lang="en-US" sz="1800">
              <a:latin typeface="Comic Sans MS"/>
            </a:endParaRPr>
          </a:p>
          <a:p>
            <a:r>
              <a:rPr lang="en-US" sz="1800" dirty="0">
                <a:latin typeface="Comic Sans MS"/>
              </a:rPr>
              <a:t>- </a:t>
            </a:r>
            <a:r>
              <a:rPr lang="en-US" sz="1800" dirty="0" err="1">
                <a:latin typeface="Comic Sans MS"/>
              </a:rPr>
              <a:t>dostępna</a:t>
            </a:r>
            <a:r>
              <a:rPr lang="en-US" sz="1800" dirty="0">
                <a:latin typeface="Comic Sans MS"/>
              </a:rPr>
              <a:t> jest </a:t>
            </a:r>
            <a:r>
              <a:rPr lang="en-US" sz="1800" dirty="0" err="1">
                <a:latin typeface="Comic Sans MS"/>
              </a:rPr>
              <a:t>również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wersja</a:t>
            </a:r>
            <a:r>
              <a:rPr lang="en-US" sz="1800" dirty="0">
                <a:latin typeface="Comic Sans MS"/>
              </a:rPr>
              <a:t> </a:t>
            </a:r>
            <a:r>
              <a:rPr lang="en-US" sz="1800" dirty="0" err="1">
                <a:latin typeface="Comic Sans MS"/>
              </a:rPr>
              <a:t>mobilna</a:t>
            </a:r>
            <a:endParaRPr lang="en-US" sz="1800">
              <a:latin typeface="Comic Sans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C867B11-5189-482B-B59E-7C175F2870DF}"/>
              </a:ext>
            </a:extLst>
          </p:cNvPr>
          <p:cNvSpPr txBox="1"/>
          <p:nvPr/>
        </p:nvSpPr>
        <p:spPr>
          <a:xfrm>
            <a:off x="4968815" y="2021457"/>
            <a:ext cx="35770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A1C6B1-0FCB-4178-B9EE-20E544BE231F}"/>
              </a:ext>
            </a:extLst>
          </p:cNvPr>
          <p:cNvSpPr txBox="1"/>
          <p:nvPr/>
        </p:nvSpPr>
        <p:spPr>
          <a:xfrm>
            <a:off x="4710024" y="2237117"/>
            <a:ext cx="4166557" cy="3508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r>
              <a:rPr lang="en-US" sz="1600" b="1" dirty="0">
                <a:latin typeface="Comic Sans MS"/>
              </a:rPr>
              <a:t> </a:t>
            </a:r>
            <a:r>
              <a:rPr lang="en-US" sz="1600" b="1" dirty="0" err="1">
                <a:latin typeface="Comic Sans MS"/>
              </a:rPr>
              <a:t>Przez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dziennik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można</a:t>
            </a:r>
            <a:r>
              <a:rPr lang="en-US" sz="1600" b="1" dirty="0">
                <a:latin typeface="Comic Sans MS"/>
              </a:rPr>
              <a:t> </a:t>
            </a:r>
            <a:r>
              <a:rPr lang="en-US" sz="1600" b="1" dirty="0" err="1">
                <a:latin typeface="Comic Sans MS"/>
              </a:rPr>
              <a:t>sprawdzić</a:t>
            </a:r>
            <a:r>
              <a:rPr lang="en-US" sz="1600" b="1" dirty="0">
                <a:latin typeface="Comic Sans MS"/>
              </a:rPr>
              <a:t>:  </a:t>
            </a:r>
            <a:endParaRPr lang="en-US" sz="1600" dirty="0">
              <a:latin typeface="Comic Sans MS"/>
            </a:endParaRP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frekwencję</a:t>
            </a:r>
            <a:r>
              <a:rPr lang="en-US" sz="1600" dirty="0">
                <a:latin typeface="Comic Sans MS"/>
              </a:rPr>
              <a:t> (</a:t>
            </a:r>
            <a:r>
              <a:rPr lang="en-US" sz="1600" dirty="0" err="1">
                <a:latin typeface="Comic Sans MS"/>
              </a:rPr>
              <a:t>obecności</a:t>
            </a:r>
            <a:r>
              <a:rPr lang="en-US" sz="1600" dirty="0">
                <a:latin typeface="Comic Sans MS"/>
              </a:rPr>
              <a:t>, </a:t>
            </a:r>
            <a:r>
              <a:rPr lang="en-US" sz="1600" dirty="0" err="1">
                <a:latin typeface="Comic Sans MS"/>
              </a:rPr>
              <a:t>nieobecności</a:t>
            </a:r>
            <a:r>
              <a:rPr lang="en-US" sz="1600" dirty="0">
                <a:latin typeface="Comic Sans MS"/>
              </a:rPr>
              <a:t>)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>
                <a:latin typeface="Comic Sans MS"/>
              </a:rPr>
              <a:t>oceny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zapowiedziane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sprawdziany</a:t>
            </a:r>
          </a:p>
          <a:p>
            <a:r>
              <a:rPr lang="en-US" sz="1600" dirty="0">
                <a:latin typeface="Comic Sans MS"/>
              </a:rPr>
              <a:t>- plan </a:t>
            </a:r>
            <a:r>
              <a:rPr lang="en-US" sz="1600" dirty="0" err="1">
                <a:latin typeface="Comic Sans MS"/>
              </a:rPr>
              <a:t>lekcji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ważne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ogłoszenia</a:t>
            </a:r>
            <a:r>
              <a:rPr lang="en-US" sz="1600" dirty="0">
                <a:latin typeface="Comic Sans MS"/>
              </a:rPr>
              <a:t> </a:t>
            </a:r>
          </a:p>
          <a:p>
            <a:endParaRPr lang="en-US" sz="1600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A </a:t>
            </a:r>
            <a:r>
              <a:rPr lang="en-US" sz="1600" b="1" dirty="0" err="1">
                <a:latin typeface="Comic Sans MS"/>
              </a:rPr>
              <a:t>także</a:t>
            </a:r>
            <a:r>
              <a:rPr lang="en-US" sz="1600" b="1" dirty="0">
                <a:latin typeface="Comic Sans MS"/>
              </a:rPr>
              <a:t>: </a:t>
            </a:r>
            <a:endParaRPr lang="en-US" sz="1600" dirty="0">
              <a:latin typeface="Comic Sans MS"/>
            </a:endParaRP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wysłać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wiadomość</a:t>
            </a:r>
            <a:r>
              <a:rPr lang="en-US" sz="1600" dirty="0">
                <a:latin typeface="Comic Sans MS"/>
              </a:rPr>
              <a:t> do </a:t>
            </a:r>
            <a:r>
              <a:rPr lang="en-US" sz="1600" dirty="0" err="1">
                <a:latin typeface="Comic Sans MS"/>
              </a:rPr>
              <a:t>wychowawcy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odebrać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wiadomość</a:t>
            </a:r>
            <a:r>
              <a:rPr lang="en-US" sz="1600" dirty="0">
                <a:latin typeface="Comic Sans MS"/>
              </a:rPr>
              <a:t> od </a:t>
            </a:r>
            <a:r>
              <a:rPr lang="en-US" sz="1600" dirty="0" err="1">
                <a:latin typeface="Comic Sans MS"/>
              </a:rPr>
              <a:t>wychowawcy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lub</a:t>
            </a:r>
            <a:r>
              <a:rPr lang="en-US" sz="1600" dirty="0">
                <a:latin typeface="Comic Sans MS"/>
              </a:rPr>
              <a:t> </a:t>
            </a:r>
            <a:r>
              <a:rPr lang="en-US" sz="1600" dirty="0" err="1">
                <a:latin typeface="Comic Sans MS"/>
              </a:rPr>
              <a:t>innego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nauczyciela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 </a:t>
            </a:r>
            <a:r>
              <a:rPr lang="en-US" sz="1600" dirty="0" err="1">
                <a:latin typeface="Comic Sans MS"/>
              </a:rPr>
              <a:t>usprawiedliwić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nieobecność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dziecka</a:t>
            </a:r>
            <a:r>
              <a:rPr lang="en-US" sz="1600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- </a:t>
            </a:r>
            <a:r>
              <a:rPr lang="en-US" sz="1600" dirty="0" err="1">
                <a:latin typeface="Comic Sans MS"/>
              </a:rPr>
              <a:t>przesłać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zgodę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na</a:t>
            </a:r>
            <a:r>
              <a:rPr lang="en-US" sz="1600" dirty="0">
                <a:latin typeface="Comic Sans MS"/>
              </a:rPr>
              <a:t> </a:t>
            </a:r>
            <a:r>
              <a:rPr lang="en-US" sz="1600" dirty="0" err="1">
                <a:latin typeface="Comic Sans MS"/>
              </a:rPr>
              <a:t>wycieczkę</a:t>
            </a:r>
            <a:endParaRPr lang="pl-PL" sz="1600" dirty="0" err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26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275</Words>
  <Application>Microsoft Office PowerPoint</Application>
  <PresentationFormat>Pokaz na ekranie (4:3)</PresentationFormat>
  <Paragraphs>198</Paragraphs>
  <Slides>15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Segoe UI</vt:lpstr>
      <vt:lpstr>Verdana</vt:lpstr>
      <vt:lpstr>Calibri</vt:lpstr>
      <vt:lpstr>Questrial</vt:lpstr>
      <vt:lpstr>Comic Sans MS</vt:lpstr>
      <vt:lpstr>Arial</vt:lpstr>
      <vt:lpstr>Calibri Light</vt:lpstr>
      <vt:lpstr>Tahoma</vt:lpstr>
      <vt:lpstr>Retrospect</vt:lpstr>
      <vt:lpstr>Prezentacja programu PowerPoint</vt:lpstr>
      <vt:lpstr>Powitanie </vt:lpstr>
      <vt:lpstr>      Dane adresowe szkoły</vt:lpstr>
      <vt:lpstr>   Dojazd do szkoły</vt:lpstr>
      <vt:lpstr>Miejsca w szkole</vt:lpstr>
      <vt:lpstr>Miejsca w szkole</vt:lpstr>
      <vt:lpstr>Miejsca w szkole</vt:lpstr>
      <vt:lpstr>Miejsca w szkole</vt:lpstr>
      <vt:lpstr>Dziennik elektroniczny</vt:lpstr>
      <vt:lpstr>Przerwa</vt:lpstr>
      <vt:lpstr>Zajęcia dodatkowe</vt:lpstr>
      <vt:lpstr>Dokumenty szkolne</vt:lpstr>
      <vt:lpstr>Co musisz mieć  w plecaku?</vt:lpstr>
      <vt:lpstr>Warto wiedzieć  - rola uczniów  i rodziców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Admin</cp:lastModifiedBy>
  <cp:revision>3582</cp:revision>
  <dcterms:modified xsi:type="dcterms:W3CDTF">2025-02-14T08:18:57Z</dcterms:modified>
</cp:coreProperties>
</file>